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8" r:id="rId4"/>
  </p:sldMasterIdLst>
  <p:notesMasterIdLst>
    <p:notesMasterId r:id="rId14"/>
  </p:notesMasterIdLst>
  <p:handoutMasterIdLst>
    <p:handoutMasterId r:id="rId15"/>
  </p:handoutMasterIdLst>
  <p:sldIdLst>
    <p:sldId id="256" r:id="rId5"/>
    <p:sldId id="281" r:id="rId6"/>
    <p:sldId id="274" r:id="rId7"/>
    <p:sldId id="276" r:id="rId8"/>
    <p:sldId id="282" r:id="rId9"/>
    <p:sldId id="275" r:id="rId10"/>
    <p:sldId id="283" r:id="rId11"/>
    <p:sldId id="270" r:id="rId12"/>
    <p:sldId id="268" r:id="rId13"/>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9E520A-446D-4357-A907-11A7636A4A79}" v="18" dt="2020-09-18T20:12:58.361"/>
    <p1510:client id="{82506717-F751-4A8F-84BC-FCB5D4DB7701}" v="1540" dt="2020-09-19T12:05:08.429"/>
    <p1510:client id="{83132B97-5D07-44FA-A659-D33462B7AB23}" v="100" dt="2020-09-18T20:50:03.366"/>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23" d="100"/>
          <a:sy n="123" d="100"/>
        </p:scale>
        <p:origin x="114" y="258"/>
      </p:cViewPr>
      <p:guideLst>
        <p:guide pos="3840"/>
        <p:guide orient="horz" pos="2160"/>
      </p:guideLst>
    </p:cSldViewPr>
  </p:slideViewPr>
  <p:notesTextViewPr>
    <p:cViewPr>
      <p:scale>
        <a:sx n="1" d="1"/>
        <a:sy n="1" d="1"/>
      </p:scale>
      <p:origin x="0" y="0"/>
    </p:cViewPr>
  </p:notesTextViewPr>
  <p:notesViewPr>
    <p:cSldViewPr snapToGrid="0">
      <p:cViewPr varScale="1">
        <p:scale>
          <a:sx n="89" d="100"/>
          <a:sy n="89" d="100"/>
        </p:scale>
        <p:origin x="3786"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jandro Martínez" userId="8e5f7824e00218c5" providerId="Windows Live" clId="Web-{82506717-F751-4A8F-84BC-FCB5D4DB7701}"/>
    <pc:docChg chg="addSld delSld modSld sldOrd">
      <pc:chgData name="Alejandro Martínez" userId="8e5f7824e00218c5" providerId="Windows Live" clId="Web-{82506717-F751-4A8F-84BC-FCB5D4DB7701}" dt="2020-09-19T12:05:15.492" v="1547" actId="1076"/>
      <pc:docMkLst>
        <pc:docMk/>
      </pc:docMkLst>
      <pc:sldChg chg="modSp">
        <pc:chgData name="Alejandro Martínez" userId="8e5f7824e00218c5" providerId="Windows Live" clId="Web-{82506717-F751-4A8F-84BC-FCB5D4DB7701}" dt="2020-09-19T11:19:37.141" v="935" actId="20577"/>
        <pc:sldMkLst>
          <pc:docMk/>
          <pc:sldMk cId="300101176" sldId="256"/>
        </pc:sldMkLst>
        <pc:spChg chg="mod">
          <ac:chgData name="Alejandro Martínez" userId="8e5f7824e00218c5" providerId="Windows Live" clId="Web-{82506717-F751-4A8F-84BC-FCB5D4DB7701}" dt="2020-09-19T11:17:57.453" v="865" actId="20577"/>
          <ac:spMkLst>
            <pc:docMk/>
            <pc:sldMk cId="300101176" sldId="256"/>
            <ac:spMk id="2" creationId="{08BDDBEB-2A0E-4470-BE29-A528A3A60875}"/>
          </ac:spMkLst>
        </pc:spChg>
        <pc:spChg chg="mod">
          <ac:chgData name="Alejandro Martínez" userId="8e5f7824e00218c5" providerId="Windows Live" clId="Web-{82506717-F751-4A8F-84BC-FCB5D4DB7701}" dt="2020-09-19T11:19:37.141" v="935" actId="20577"/>
          <ac:spMkLst>
            <pc:docMk/>
            <pc:sldMk cId="300101176" sldId="256"/>
            <ac:spMk id="3" creationId="{1D090625-51CE-4ECB-81A4-C4905F3FBFE9}"/>
          </ac:spMkLst>
        </pc:spChg>
      </pc:sldChg>
      <pc:sldChg chg="delSp modSp del ord">
        <pc:chgData name="Alejandro Martínez" userId="8e5f7824e00218c5" providerId="Windows Live" clId="Web-{82506717-F751-4A8F-84BC-FCB5D4DB7701}" dt="2020-09-19T11:58:40.678" v="1524"/>
        <pc:sldMkLst>
          <pc:docMk/>
          <pc:sldMk cId="3179833211" sldId="267"/>
        </pc:sldMkLst>
        <pc:graphicFrameChg chg="del">
          <ac:chgData name="Alejandro Martínez" userId="8e5f7824e00218c5" providerId="Windows Live" clId="Web-{82506717-F751-4A8F-84BC-FCB5D4DB7701}" dt="2020-09-19T11:54:53.459" v="1508"/>
          <ac:graphicFrameMkLst>
            <pc:docMk/>
            <pc:sldMk cId="3179833211" sldId="267"/>
            <ac:graphicFrameMk id="4" creationId="{A0745831-BC48-4235-A7E2-80832E53B186}"/>
          </ac:graphicFrameMkLst>
        </pc:graphicFrameChg>
        <pc:picChg chg="del mod">
          <ac:chgData name="Alejandro Martínez" userId="8e5f7824e00218c5" providerId="Windows Live" clId="Web-{82506717-F751-4A8F-84BC-FCB5D4DB7701}" dt="2020-09-19T11:54:06.177" v="1503"/>
          <ac:picMkLst>
            <pc:docMk/>
            <pc:sldMk cId="3179833211" sldId="267"/>
            <ac:picMk id="5" creationId="{BDEE4019-56F2-459C-B15D-76C0CDC216FA}"/>
          </ac:picMkLst>
        </pc:picChg>
        <pc:picChg chg="mod">
          <ac:chgData name="Alejandro Martínez" userId="8e5f7824e00218c5" providerId="Windows Live" clId="Web-{82506717-F751-4A8F-84BC-FCB5D4DB7701}" dt="2020-09-19T11:53:49.427" v="1501" actId="1076"/>
          <ac:picMkLst>
            <pc:docMk/>
            <pc:sldMk cId="3179833211" sldId="267"/>
            <ac:picMk id="317" creationId="{B45FD8C9-4FA0-435B-8636-FBAB17362013}"/>
          </ac:picMkLst>
        </pc:picChg>
      </pc:sldChg>
      <pc:sldChg chg="addSp modSp new del">
        <pc:chgData name="Alejandro Martínez" userId="8e5f7824e00218c5" providerId="Windows Live" clId="Web-{82506717-F751-4A8F-84BC-FCB5D4DB7701}" dt="2020-09-19T11:53:05.240" v="1498"/>
        <pc:sldMkLst>
          <pc:docMk/>
          <pc:sldMk cId="1580600522" sldId="271"/>
        </pc:sldMkLst>
        <pc:picChg chg="add mod">
          <ac:chgData name="Alejandro Martínez" userId="8e5f7824e00218c5" providerId="Windows Live" clId="Web-{82506717-F751-4A8F-84BC-FCB5D4DB7701}" dt="2020-09-19T10:10:33.208" v="53" actId="1076"/>
          <ac:picMkLst>
            <pc:docMk/>
            <pc:sldMk cId="1580600522" sldId="271"/>
            <ac:picMk id="2" creationId="{6E02DA3A-CB5B-4587-90C9-EA8AF4DBB936}"/>
          </ac:picMkLst>
        </pc:picChg>
        <pc:picChg chg="add mod">
          <ac:chgData name="Alejandro Martínez" userId="8e5f7824e00218c5" providerId="Windows Live" clId="Web-{82506717-F751-4A8F-84BC-FCB5D4DB7701}" dt="2020-09-19T10:10:26.786" v="52" actId="1076"/>
          <ac:picMkLst>
            <pc:docMk/>
            <pc:sldMk cId="1580600522" sldId="271"/>
            <ac:picMk id="3" creationId="{CB4CE847-FA2E-4519-88BD-69FA0A679B2F}"/>
          </ac:picMkLst>
        </pc:picChg>
        <pc:picChg chg="add mod">
          <ac:chgData name="Alejandro Martínez" userId="8e5f7824e00218c5" providerId="Windows Live" clId="Web-{82506717-F751-4A8F-84BC-FCB5D4DB7701}" dt="2020-09-19T10:06:09.958" v="19" actId="1076"/>
          <ac:picMkLst>
            <pc:docMk/>
            <pc:sldMk cId="1580600522" sldId="271"/>
            <ac:picMk id="4" creationId="{83BF73F9-9FB8-4FC0-8E0C-4428C8FA0FCB}"/>
          </ac:picMkLst>
        </pc:picChg>
        <pc:picChg chg="add mod">
          <ac:chgData name="Alejandro Martínez" userId="8e5f7824e00218c5" providerId="Windows Live" clId="Web-{82506717-F751-4A8F-84BC-FCB5D4DB7701}" dt="2020-09-19T10:09:33.521" v="43" actId="1076"/>
          <ac:picMkLst>
            <pc:docMk/>
            <pc:sldMk cId="1580600522" sldId="271"/>
            <ac:picMk id="5" creationId="{C0C63211-12DC-4473-89B0-3555569F69DE}"/>
          </ac:picMkLst>
        </pc:picChg>
        <pc:picChg chg="add mod">
          <ac:chgData name="Alejandro Martínez" userId="8e5f7824e00218c5" providerId="Windows Live" clId="Web-{82506717-F751-4A8F-84BC-FCB5D4DB7701}" dt="2020-09-19T10:10:40.818" v="55" actId="1076"/>
          <ac:picMkLst>
            <pc:docMk/>
            <pc:sldMk cId="1580600522" sldId="271"/>
            <ac:picMk id="6" creationId="{D2A81ED7-4564-4626-811F-164BD7D07D45}"/>
          </ac:picMkLst>
        </pc:picChg>
        <pc:picChg chg="add mod">
          <ac:chgData name="Alejandro Martínez" userId="8e5f7824e00218c5" providerId="Windows Live" clId="Web-{82506717-F751-4A8F-84BC-FCB5D4DB7701}" dt="2020-09-19T10:10:12.583" v="49" actId="1076"/>
          <ac:picMkLst>
            <pc:docMk/>
            <pc:sldMk cId="1580600522" sldId="271"/>
            <ac:picMk id="7" creationId="{5F55B602-9F50-49FE-8498-D858C814B3D9}"/>
          </ac:picMkLst>
        </pc:picChg>
        <pc:picChg chg="add mod">
          <ac:chgData name="Alejandro Martínez" userId="8e5f7824e00218c5" providerId="Windows Live" clId="Web-{82506717-F751-4A8F-84BC-FCB5D4DB7701}" dt="2020-09-19T10:05:47.895" v="15" actId="1076"/>
          <ac:picMkLst>
            <pc:docMk/>
            <pc:sldMk cId="1580600522" sldId="271"/>
            <ac:picMk id="8" creationId="{B5835ACA-4DB3-46D6-88A0-4198239CD9E4}"/>
          </ac:picMkLst>
        </pc:picChg>
        <pc:picChg chg="add mod">
          <ac:chgData name="Alejandro Martínez" userId="8e5f7824e00218c5" providerId="Windows Live" clId="Web-{82506717-F751-4A8F-84BC-FCB5D4DB7701}" dt="2020-09-19T10:10:23.458" v="51" actId="1076"/>
          <ac:picMkLst>
            <pc:docMk/>
            <pc:sldMk cId="1580600522" sldId="271"/>
            <ac:picMk id="9" creationId="{FF2F8699-C6B1-4F39-9CE7-3929AD292C2D}"/>
          </ac:picMkLst>
        </pc:picChg>
        <pc:picChg chg="add mod">
          <ac:chgData name="Alejandro Martínez" userId="8e5f7824e00218c5" providerId="Windows Live" clId="Web-{82506717-F751-4A8F-84BC-FCB5D4DB7701}" dt="2020-09-19T10:09:51.568" v="45" actId="1076"/>
          <ac:picMkLst>
            <pc:docMk/>
            <pc:sldMk cId="1580600522" sldId="271"/>
            <ac:picMk id="10" creationId="{4F2298FC-58EC-4987-B1E0-673FA261C35A}"/>
          </ac:picMkLst>
        </pc:picChg>
        <pc:picChg chg="add mod">
          <ac:chgData name="Alejandro Martínez" userId="8e5f7824e00218c5" providerId="Windows Live" clId="Web-{82506717-F751-4A8F-84BC-FCB5D4DB7701}" dt="2020-09-19T10:09:57.286" v="46" actId="1076"/>
          <ac:picMkLst>
            <pc:docMk/>
            <pc:sldMk cId="1580600522" sldId="271"/>
            <ac:picMk id="11" creationId="{ACBC356F-4F41-4340-ABEC-B13FD104229C}"/>
          </ac:picMkLst>
        </pc:picChg>
        <pc:picChg chg="add mod">
          <ac:chgData name="Alejandro Martínez" userId="8e5f7824e00218c5" providerId="Windows Live" clId="Web-{82506717-F751-4A8F-84BC-FCB5D4DB7701}" dt="2020-09-19T10:10:44.068" v="56" actId="1076"/>
          <ac:picMkLst>
            <pc:docMk/>
            <pc:sldMk cId="1580600522" sldId="271"/>
            <ac:picMk id="12" creationId="{7BC16563-8750-4534-BE99-B24104C1A5FE}"/>
          </ac:picMkLst>
        </pc:picChg>
        <pc:picChg chg="add mod">
          <ac:chgData name="Alejandro Martínez" userId="8e5f7824e00218c5" providerId="Windows Live" clId="Web-{82506717-F751-4A8F-84BC-FCB5D4DB7701}" dt="2020-09-19T10:09:08.911" v="38" actId="1076"/>
          <ac:picMkLst>
            <pc:docMk/>
            <pc:sldMk cId="1580600522" sldId="271"/>
            <ac:picMk id="13" creationId="{93B3700D-14BA-4B12-93D3-D9148737CE1D}"/>
          </ac:picMkLst>
        </pc:picChg>
        <pc:picChg chg="add mod">
          <ac:chgData name="Alejandro Martínez" userId="8e5f7824e00218c5" providerId="Windows Live" clId="Web-{82506717-F751-4A8F-84BC-FCB5D4DB7701}" dt="2020-09-19T10:09:06.505" v="37" actId="1076"/>
          <ac:picMkLst>
            <pc:docMk/>
            <pc:sldMk cId="1580600522" sldId="271"/>
            <ac:picMk id="14" creationId="{3EF682B3-9324-43F2-9052-3268F6FE93C5}"/>
          </ac:picMkLst>
        </pc:picChg>
        <pc:picChg chg="add mod">
          <ac:chgData name="Alejandro Martínez" userId="8e5f7824e00218c5" providerId="Windows Live" clId="Web-{82506717-F751-4A8F-84BC-FCB5D4DB7701}" dt="2020-09-19T10:10:35.614" v="54" actId="1076"/>
          <ac:picMkLst>
            <pc:docMk/>
            <pc:sldMk cId="1580600522" sldId="271"/>
            <ac:picMk id="15" creationId="{DEF8623C-557B-4DEB-8D1E-B88776CCDCE2}"/>
          </ac:picMkLst>
        </pc:picChg>
      </pc:sldChg>
      <pc:sldChg chg="addSp modSp new del">
        <pc:chgData name="Alejandro Martínez" userId="8e5f7824e00218c5" providerId="Windows Live" clId="Web-{82506717-F751-4A8F-84BC-FCB5D4DB7701}" dt="2020-09-19T11:58:49.663" v="1525"/>
        <pc:sldMkLst>
          <pc:docMk/>
          <pc:sldMk cId="210565381" sldId="272"/>
        </pc:sldMkLst>
        <pc:picChg chg="add">
          <ac:chgData name="Alejandro Martínez" userId="8e5f7824e00218c5" providerId="Windows Live" clId="Web-{82506717-F751-4A8F-84BC-FCB5D4DB7701}" dt="2020-09-19T10:11:44.958" v="58"/>
          <ac:picMkLst>
            <pc:docMk/>
            <pc:sldMk cId="210565381" sldId="272"/>
            <ac:picMk id="3" creationId="{36C1AC5F-96DF-44C1-A8B1-C574D51F5730}"/>
          </ac:picMkLst>
        </pc:picChg>
        <pc:picChg chg="add mod">
          <ac:chgData name="Alejandro Martínez" userId="8e5f7824e00218c5" providerId="Windows Live" clId="Web-{82506717-F751-4A8F-84BC-FCB5D4DB7701}" dt="2020-09-19T10:13:00.912" v="83" actId="1076"/>
          <ac:picMkLst>
            <pc:docMk/>
            <pc:sldMk cId="210565381" sldId="272"/>
            <ac:picMk id="5" creationId="{7FFC75EC-E2CA-4568-AF8E-C14A89E146D9}"/>
          </ac:picMkLst>
        </pc:picChg>
        <pc:picChg chg="add mod">
          <ac:chgData name="Alejandro Martínez" userId="8e5f7824e00218c5" providerId="Windows Live" clId="Web-{82506717-F751-4A8F-84BC-FCB5D4DB7701}" dt="2020-09-19T10:12:53.849" v="81" actId="1076"/>
          <ac:picMkLst>
            <pc:docMk/>
            <pc:sldMk cId="210565381" sldId="272"/>
            <ac:picMk id="7" creationId="{B5EA9DEC-2F34-4B54-936F-006CC33B034B}"/>
          </ac:picMkLst>
        </pc:picChg>
        <pc:picChg chg="add">
          <ac:chgData name="Alejandro Martínez" userId="8e5f7824e00218c5" providerId="Windows Live" clId="Web-{82506717-F751-4A8F-84BC-FCB5D4DB7701}" dt="2020-09-19T10:11:44.990" v="61"/>
          <ac:picMkLst>
            <pc:docMk/>
            <pc:sldMk cId="210565381" sldId="272"/>
            <ac:picMk id="9" creationId="{CA06BA24-A009-453D-BC4A-99F9A7E9BEA4}"/>
          </ac:picMkLst>
        </pc:picChg>
        <pc:picChg chg="add">
          <ac:chgData name="Alejandro Martínez" userId="8e5f7824e00218c5" providerId="Windows Live" clId="Web-{82506717-F751-4A8F-84BC-FCB5D4DB7701}" dt="2020-09-19T10:11:44.990" v="62"/>
          <ac:picMkLst>
            <pc:docMk/>
            <pc:sldMk cId="210565381" sldId="272"/>
            <ac:picMk id="11" creationId="{8828393B-23FC-4E98-83F7-F65922BBFF8A}"/>
          </ac:picMkLst>
        </pc:picChg>
        <pc:picChg chg="add">
          <ac:chgData name="Alejandro Martínez" userId="8e5f7824e00218c5" providerId="Windows Live" clId="Web-{82506717-F751-4A8F-84BC-FCB5D4DB7701}" dt="2020-09-19T10:11:45.005" v="63"/>
          <ac:picMkLst>
            <pc:docMk/>
            <pc:sldMk cId="210565381" sldId="272"/>
            <ac:picMk id="13" creationId="{8C9F2BC6-B141-4934-AF9C-512F72918474}"/>
          </ac:picMkLst>
        </pc:picChg>
        <pc:picChg chg="add">
          <ac:chgData name="Alejandro Martínez" userId="8e5f7824e00218c5" providerId="Windows Live" clId="Web-{82506717-F751-4A8F-84BC-FCB5D4DB7701}" dt="2020-09-19T10:11:45.005" v="64"/>
          <ac:picMkLst>
            <pc:docMk/>
            <pc:sldMk cId="210565381" sldId="272"/>
            <ac:picMk id="15" creationId="{92AD2E51-4888-4F04-AE9A-30BFECD8B1D0}"/>
          </ac:picMkLst>
        </pc:picChg>
        <pc:picChg chg="add mod">
          <ac:chgData name="Alejandro Martínez" userId="8e5f7824e00218c5" providerId="Windows Live" clId="Web-{82506717-F751-4A8F-84BC-FCB5D4DB7701}" dt="2020-09-19T10:12:58.474" v="82" actId="1076"/>
          <ac:picMkLst>
            <pc:docMk/>
            <pc:sldMk cId="210565381" sldId="272"/>
            <ac:picMk id="17" creationId="{B44E5F76-FF8C-465C-97C6-FD0802554E24}"/>
          </ac:picMkLst>
        </pc:picChg>
        <pc:picChg chg="add">
          <ac:chgData name="Alejandro Martínez" userId="8e5f7824e00218c5" providerId="Windows Live" clId="Web-{82506717-F751-4A8F-84BC-FCB5D4DB7701}" dt="2020-09-19T10:11:45.036" v="66"/>
          <ac:picMkLst>
            <pc:docMk/>
            <pc:sldMk cId="210565381" sldId="272"/>
            <ac:picMk id="19" creationId="{7276EF70-0B58-4FE5-82CF-4F1EB44B01EB}"/>
          </ac:picMkLst>
        </pc:picChg>
        <pc:picChg chg="add">
          <ac:chgData name="Alejandro Martínez" userId="8e5f7824e00218c5" providerId="Windows Live" clId="Web-{82506717-F751-4A8F-84BC-FCB5D4DB7701}" dt="2020-09-19T10:11:45.036" v="67"/>
          <ac:picMkLst>
            <pc:docMk/>
            <pc:sldMk cId="210565381" sldId="272"/>
            <ac:picMk id="21" creationId="{EEF5393A-25FA-472B-8DE9-E09F9FC7E9EC}"/>
          </ac:picMkLst>
        </pc:picChg>
        <pc:picChg chg="add">
          <ac:chgData name="Alejandro Martínez" userId="8e5f7824e00218c5" providerId="Windows Live" clId="Web-{82506717-F751-4A8F-84BC-FCB5D4DB7701}" dt="2020-09-19T10:11:45.052" v="68"/>
          <ac:picMkLst>
            <pc:docMk/>
            <pc:sldMk cId="210565381" sldId="272"/>
            <ac:picMk id="23" creationId="{5781110D-307B-402F-9B60-1F35B8FA8557}"/>
          </ac:picMkLst>
        </pc:picChg>
        <pc:picChg chg="add">
          <ac:chgData name="Alejandro Martínez" userId="8e5f7824e00218c5" providerId="Windows Live" clId="Web-{82506717-F751-4A8F-84BC-FCB5D4DB7701}" dt="2020-09-19T10:11:45.068" v="69"/>
          <ac:picMkLst>
            <pc:docMk/>
            <pc:sldMk cId="210565381" sldId="272"/>
            <ac:picMk id="25" creationId="{8F8E5A03-80FA-4D91-9434-55829A524DE9}"/>
          </ac:picMkLst>
        </pc:picChg>
        <pc:picChg chg="add">
          <ac:chgData name="Alejandro Martínez" userId="8e5f7824e00218c5" providerId="Windows Live" clId="Web-{82506717-F751-4A8F-84BC-FCB5D4DB7701}" dt="2020-09-19T10:12:10.208" v="70"/>
          <ac:picMkLst>
            <pc:docMk/>
            <pc:sldMk cId="210565381" sldId="272"/>
            <ac:picMk id="27" creationId="{8454B51A-CD71-4A76-97B9-34FA4B8D0CA2}"/>
          </ac:picMkLst>
        </pc:picChg>
        <pc:picChg chg="add mod">
          <ac:chgData name="Alejandro Martínez" userId="8e5f7824e00218c5" providerId="Windows Live" clId="Web-{82506717-F751-4A8F-84BC-FCB5D4DB7701}" dt="2020-09-19T10:12:46.271" v="80" actId="14100"/>
          <ac:picMkLst>
            <pc:docMk/>
            <pc:sldMk cId="210565381" sldId="272"/>
            <ac:picMk id="29" creationId="{DF6FFCE4-02A3-4BB3-BEC2-0D7100DC180D}"/>
          </ac:picMkLst>
        </pc:picChg>
      </pc:sldChg>
      <pc:sldChg chg="addSp delSp modSp new del">
        <pc:chgData name="Alejandro Martínez" userId="8e5f7824e00218c5" providerId="Windows Live" clId="Web-{82506717-F751-4A8F-84BC-FCB5D4DB7701}" dt="2020-09-19T11:53:13.318" v="1499"/>
        <pc:sldMkLst>
          <pc:docMk/>
          <pc:sldMk cId="4103762011" sldId="273"/>
        </pc:sldMkLst>
        <pc:picChg chg="add mod">
          <ac:chgData name="Alejandro Martínez" userId="8e5f7824e00218c5" providerId="Windows Live" clId="Web-{82506717-F751-4A8F-84BC-FCB5D4DB7701}" dt="2020-09-19T10:14:39.303" v="103" actId="1076"/>
          <ac:picMkLst>
            <pc:docMk/>
            <pc:sldMk cId="4103762011" sldId="273"/>
            <ac:picMk id="3" creationId="{BC05F449-7B8C-4FDD-94E0-294C809F8D04}"/>
          </ac:picMkLst>
        </pc:picChg>
        <pc:picChg chg="add del mod">
          <ac:chgData name="Alejandro Martínez" userId="8e5f7824e00218c5" providerId="Windows Live" clId="Web-{82506717-F751-4A8F-84BC-FCB5D4DB7701}" dt="2020-09-19T10:13:51.287" v="93"/>
          <ac:picMkLst>
            <pc:docMk/>
            <pc:sldMk cId="4103762011" sldId="273"/>
            <ac:picMk id="5" creationId="{90A98B33-8997-4BBE-AE0E-60DDE61150F0}"/>
          </ac:picMkLst>
        </pc:picChg>
        <pc:picChg chg="add del">
          <ac:chgData name="Alejandro Martínez" userId="8e5f7824e00218c5" providerId="Windows Live" clId="Web-{82506717-F751-4A8F-84BC-FCB5D4DB7701}" dt="2020-09-19T10:13:59.724" v="95"/>
          <ac:picMkLst>
            <pc:docMk/>
            <pc:sldMk cId="4103762011" sldId="273"/>
            <ac:picMk id="7" creationId="{73D2E29E-A217-427C-A1D1-741F25FCD339}"/>
          </ac:picMkLst>
        </pc:picChg>
        <pc:picChg chg="add mod">
          <ac:chgData name="Alejandro Martínez" userId="8e5f7824e00218c5" providerId="Windows Live" clId="Web-{82506717-F751-4A8F-84BC-FCB5D4DB7701}" dt="2020-09-19T10:14:32.209" v="101" actId="14100"/>
          <ac:picMkLst>
            <pc:docMk/>
            <pc:sldMk cId="4103762011" sldId="273"/>
            <ac:picMk id="9" creationId="{41E602E8-4A71-4A42-AD8D-B9604B2B199A}"/>
          </ac:picMkLst>
        </pc:picChg>
        <pc:picChg chg="add mod">
          <ac:chgData name="Alejandro Martínez" userId="8e5f7824e00218c5" providerId="Windows Live" clId="Web-{82506717-F751-4A8F-84BC-FCB5D4DB7701}" dt="2020-09-19T10:21:22.944" v="166" actId="1076"/>
          <ac:picMkLst>
            <pc:docMk/>
            <pc:sldMk cId="4103762011" sldId="273"/>
            <ac:picMk id="11" creationId="{6D367BD4-8A3A-419D-9F04-E8DD974FDD00}"/>
          </ac:picMkLst>
        </pc:picChg>
        <pc:picChg chg="add mod">
          <ac:chgData name="Alejandro Martínez" userId="8e5f7824e00218c5" providerId="Windows Live" clId="Web-{82506717-F751-4A8F-84BC-FCB5D4DB7701}" dt="2020-09-19T10:21:57.413" v="170" actId="1076"/>
          <ac:picMkLst>
            <pc:docMk/>
            <pc:sldMk cId="4103762011" sldId="273"/>
            <ac:picMk id="13" creationId="{E4428E30-A900-4BFC-93B6-B9B00D6CEC50}"/>
          </ac:picMkLst>
        </pc:picChg>
        <pc:picChg chg="add del">
          <ac:chgData name="Alejandro Martínez" userId="8e5f7824e00218c5" providerId="Windows Live" clId="Web-{82506717-F751-4A8F-84BC-FCB5D4DB7701}" dt="2020-09-19T10:14:15.490" v="97"/>
          <ac:picMkLst>
            <pc:docMk/>
            <pc:sldMk cId="4103762011" sldId="273"/>
            <ac:picMk id="15" creationId="{11F2D16B-48BE-4EBB-8C20-FE842CA4A330}"/>
          </ac:picMkLst>
        </pc:picChg>
        <pc:picChg chg="add mod">
          <ac:chgData name="Alejandro Martínez" userId="8e5f7824e00218c5" providerId="Windows Live" clId="Web-{82506717-F751-4A8F-84BC-FCB5D4DB7701}" dt="2020-09-19T10:21:52.929" v="169" actId="1076"/>
          <ac:picMkLst>
            <pc:docMk/>
            <pc:sldMk cId="4103762011" sldId="273"/>
            <ac:picMk id="17" creationId="{5FB509CD-4DE0-4EC7-A3EF-A64C7E8B2699}"/>
          </ac:picMkLst>
        </pc:picChg>
        <pc:picChg chg="add mod">
          <ac:chgData name="Alejandro Martínez" userId="8e5f7824e00218c5" providerId="Windows Live" clId="Web-{82506717-F751-4A8F-84BC-FCB5D4DB7701}" dt="2020-09-19T10:15:44.787" v="112" actId="1076"/>
          <ac:picMkLst>
            <pc:docMk/>
            <pc:sldMk cId="4103762011" sldId="273"/>
            <ac:picMk id="19" creationId="{227A693A-67AA-4CA1-835A-05AAE6A8A8FC}"/>
          </ac:picMkLst>
        </pc:picChg>
        <pc:picChg chg="add del mod">
          <ac:chgData name="Alejandro Martínez" userId="8e5f7824e00218c5" providerId="Windows Live" clId="Web-{82506717-F751-4A8F-84BC-FCB5D4DB7701}" dt="2020-09-19T10:19:18.944" v="150"/>
          <ac:picMkLst>
            <pc:docMk/>
            <pc:sldMk cId="4103762011" sldId="273"/>
            <ac:picMk id="21" creationId="{0112177C-DB37-45A6-8F7C-FB2484BEB7C1}"/>
          </ac:picMkLst>
        </pc:picChg>
        <pc:picChg chg="add del mod">
          <ac:chgData name="Alejandro Martínez" userId="8e5f7824e00218c5" providerId="Windows Live" clId="Web-{82506717-F751-4A8F-84BC-FCB5D4DB7701}" dt="2020-09-19T10:19:20.241" v="151"/>
          <ac:picMkLst>
            <pc:docMk/>
            <pc:sldMk cId="4103762011" sldId="273"/>
            <ac:picMk id="23" creationId="{F7523063-5139-4018-A6E9-7C3E6C885AAC}"/>
          </ac:picMkLst>
        </pc:picChg>
        <pc:picChg chg="add mod">
          <ac:chgData name="Alejandro Martínez" userId="8e5f7824e00218c5" providerId="Windows Live" clId="Web-{82506717-F751-4A8F-84BC-FCB5D4DB7701}" dt="2020-09-19T10:15:56.006" v="114" actId="1076"/>
          <ac:picMkLst>
            <pc:docMk/>
            <pc:sldMk cId="4103762011" sldId="273"/>
            <ac:picMk id="24" creationId="{B74A6A09-EC1C-4CFB-9F8F-3553636FBD13}"/>
          </ac:picMkLst>
        </pc:picChg>
        <pc:picChg chg="add del mod">
          <ac:chgData name="Alejandro Martínez" userId="8e5f7824e00218c5" providerId="Windows Live" clId="Web-{82506717-F751-4A8F-84BC-FCB5D4DB7701}" dt="2020-09-19T10:19:22.600" v="153"/>
          <ac:picMkLst>
            <pc:docMk/>
            <pc:sldMk cId="4103762011" sldId="273"/>
            <ac:picMk id="25" creationId="{4BE3CA70-B55A-46FF-B8FD-A581EFD3A885}"/>
          </ac:picMkLst>
        </pc:picChg>
        <pc:picChg chg="add del mod">
          <ac:chgData name="Alejandro Martínez" userId="8e5f7824e00218c5" providerId="Windows Live" clId="Web-{82506717-F751-4A8F-84BC-FCB5D4DB7701}" dt="2020-09-19T10:19:21.616" v="152"/>
          <ac:picMkLst>
            <pc:docMk/>
            <pc:sldMk cId="4103762011" sldId="273"/>
            <ac:picMk id="26" creationId="{44F01FCE-4A25-468E-8D0A-7EF2772AFB90}"/>
          </ac:picMkLst>
        </pc:picChg>
        <pc:picChg chg="add del mod">
          <ac:chgData name="Alejandro Martínez" userId="8e5f7824e00218c5" providerId="Windows Live" clId="Web-{82506717-F751-4A8F-84BC-FCB5D4DB7701}" dt="2020-09-19T10:19:11.506" v="149"/>
          <ac:picMkLst>
            <pc:docMk/>
            <pc:sldMk cId="4103762011" sldId="273"/>
            <ac:picMk id="27" creationId="{B2F52E7E-49F8-40D1-A63F-D34690F9F180}"/>
          </ac:picMkLst>
        </pc:picChg>
        <pc:picChg chg="add del mod">
          <ac:chgData name="Alejandro Martínez" userId="8e5f7824e00218c5" providerId="Windows Live" clId="Web-{82506717-F751-4A8F-84BC-FCB5D4DB7701}" dt="2020-09-19T10:19:08.225" v="148"/>
          <ac:picMkLst>
            <pc:docMk/>
            <pc:sldMk cId="4103762011" sldId="273"/>
            <ac:picMk id="28" creationId="{DF9F7654-76F8-475B-BFC8-EF02019D1137}"/>
          </ac:picMkLst>
        </pc:picChg>
        <pc:picChg chg="add del mod">
          <ac:chgData name="Alejandro Martínez" userId="8e5f7824e00218c5" providerId="Windows Live" clId="Web-{82506717-F751-4A8F-84BC-FCB5D4DB7701}" dt="2020-09-19T10:21:45.819" v="167"/>
          <ac:picMkLst>
            <pc:docMk/>
            <pc:sldMk cId="4103762011" sldId="273"/>
            <ac:picMk id="29" creationId="{9CD8512C-A08D-4E61-9403-535B9CB1DCFD}"/>
          </ac:picMkLst>
        </pc:picChg>
        <pc:picChg chg="add del mod">
          <ac:chgData name="Alejandro Martínez" userId="8e5f7824e00218c5" providerId="Windows Live" clId="Web-{82506717-F751-4A8F-84BC-FCB5D4DB7701}" dt="2020-09-19T10:21:47.241" v="168"/>
          <ac:picMkLst>
            <pc:docMk/>
            <pc:sldMk cId="4103762011" sldId="273"/>
            <ac:picMk id="30" creationId="{AC2BEC0B-D46E-47BB-84D9-B947E787A4A7}"/>
          </ac:picMkLst>
        </pc:picChg>
      </pc:sldChg>
      <pc:sldChg chg="addSp delSp modSp new ord">
        <pc:chgData name="Alejandro Martínez" userId="8e5f7824e00218c5" providerId="Windows Live" clId="Web-{82506717-F751-4A8F-84BC-FCB5D4DB7701}" dt="2020-09-19T11:11:22.093" v="781"/>
        <pc:sldMkLst>
          <pc:docMk/>
          <pc:sldMk cId="4280050475" sldId="274"/>
        </pc:sldMkLst>
        <pc:spChg chg="add mod">
          <ac:chgData name="Alejandro Martínez" userId="8e5f7824e00218c5" providerId="Windows Live" clId="Web-{82506717-F751-4A8F-84BC-FCB5D4DB7701}" dt="2020-09-19T10:54:44.199" v="725"/>
          <ac:spMkLst>
            <pc:docMk/>
            <pc:sldMk cId="4280050475" sldId="274"/>
            <ac:spMk id="34" creationId="{0C134069-5DAB-4A5C-AB82-4BA029402173}"/>
          </ac:spMkLst>
        </pc:spChg>
        <pc:spChg chg="add mod">
          <ac:chgData name="Alejandro Martínez" userId="8e5f7824e00218c5" providerId="Windows Live" clId="Web-{82506717-F751-4A8F-84BC-FCB5D4DB7701}" dt="2020-09-19T11:05:27.264" v="780" actId="1076"/>
          <ac:spMkLst>
            <pc:docMk/>
            <pc:sldMk cId="4280050475" sldId="274"/>
            <ac:spMk id="35" creationId="{DA44381D-3080-4B2D-B577-602B8AB9D293}"/>
          </ac:spMkLst>
        </pc:spChg>
        <pc:spChg chg="add mod">
          <ac:chgData name="Alejandro Martínez" userId="8e5f7824e00218c5" providerId="Windows Live" clId="Web-{82506717-F751-4A8F-84BC-FCB5D4DB7701}" dt="2020-09-19T11:05:27.248" v="779" actId="1076"/>
          <ac:spMkLst>
            <pc:docMk/>
            <pc:sldMk cId="4280050475" sldId="274"/>
            <ac:spMk id="38" creationId="{C0739F5F-2BB0-4B3D-BF16-4DB850C7C938}"/>
          </ac:spMkLst>
        </pc:spChg>
        <pc:spChg chg="add mod">
          <ac:chgData name="Alejandro Martínez" userId="8e5f7824e00218c5" providerId="Windows Live" clId="Web-{82506717-F751-4A8F-84BC-FCB5D4DB7701}" dt="2020-09-19T10:58:20.887" v="734" actId="1076"/>
          <ac:spMkLst>
            <pc:docMk/>
            <pc:sldMk cId="4280050475" sldId="274"/>
            <ac:spMk id="39" creationId="{E4917C7F-5F2B-47B7-AF69-44C0C1BE28CE}"/>
          </ac:spMkLst>
        </pc:spChg>
        <pc:spChg chg="add mod">
          <ac:chgData name="Alejandro Martínez" userId="8e5f7824e00218c5" providerId="Windows Live" clId="Web-{82506717-F751-4A8F-84BC-FCB5D4DB7701}" dt="2020-09-19T11:01:36.997" v="750" actId="1076"/>
          <ac:spMkLst>
            <pc:docMk/>
            <pc:sldMk cId="4280050475" sldId="274"/>
            <ac:spMk id="40" creationId="{C40C8035-186D-4E8F-959B-42199211B47B}"/>
          </ac:spMkLst>
        </pc:spChg>
        <pc:grpChg chg="add mod">
          <ac:chgData name="Alejandro Martínez" userId="8e5f7824e00218c5" providerId="Windows Live" clId="Web-{82506717-F751-4A8F-84BC-FCB5D4DB7701}" dt="2020-09-19T11:05:27.232" v="778" actId="1076"/>
          <ac:grpSpMkLst>
            <pc:docMk/>
            <pc:sldMk cId="4280050475" sldId="274"/>
            <ac:grpSpMk id="36" creationId="{F4D68914-162B-4CE5-9A28-ACAAD4CB92E3}"/>
          </ac:grpSpMkLst>
        </pc:grpChg>
        <pc:grpChg chg="add mod">
          <ac:chgData name="Alejandro Martínez" userId="8e5f7824e00218c5" providerId="Windows Live" clId="Web-{82506717-F751-4A8F-84BC-FCB5D4DB7701}" dt="2020-09-19T11:01:42.419" v="751" actId="1076"/>
          <ac:grpSpMkLst>
            <pc:docMk/>
            <pc:sldMk cId="4280050475" sldId="274"/>
            <ac:grpSpMk id="37" creationId="{438A0AF5-9218-4E8F-9580-983FBF60627F}"/>
          </ac:grpSpMkLst>
        </pc:grpChg>
        <pc:picChg chg="add del">
          <ac:chgData name="Alejandro Martínez" userId="8e5f7824e00218c5" providerId="Windows Live" clId="Web-{82506717-F751-4A8F-84BC-FCB5D4DB7701}" dt="2020-09-19T10:22:54.819" v="179"/>
          <ac:picMkLst>
            <pc:docMk/>
            <pc:sldMk cId="4280050475" sldId="274"/>
            <ac:picMk id="3" creationId="{D8F901BB-4CD7-4202-AB89-CACB0FD889FE}"/>
          </ac:picMkLst>
        </pc:picChg>
        <pc:picChg chg="add">
          <ac:chgData name="Alejandro Martínez" userId="8e5f7824e00218c5" providerId="Windows Live" clId="Web-{82506717-F751-4A8F-84BC-FCB5D4DB7701}" dt="2020-09-19T10:22:48.804" v="173"/>
          <ac:picMkLst>
            <pc:docMk/>
            <pc:sldMk cId="4280050475" sldId="274"/>
            <ac:picMk id="5" creationId="{5450B6DF-6028-4A9E-ACC1-F8712355747F}"/>
          </ac:picMkLst>
        </pc:picChg>
        <pc:picChg chg="add">
          <ac:chgData name="Alejandro Martínez" userId="8e5f7824e00218c5" providerId="Windows Live" clId="Web-{82506717-F751-4A8F-84BC-FCB5D4DB7701}" dt="2020-09-19T10:22:48.819" v="174"/>
          <ac:picMkLst>
            <pc:docMk/>
            <pc:sldMk cId="4280050475" sldId="274"/>
            <ac:picMk id="7" creationId="{0904AE34-67C2-439B-9D9E-6BA3D34D418B}"/>
          </ac:picMkLst>
        </pc:picChg>
        <pc:picChg chg="add mod">
          <ac:chgData name="Alejandro Martínez" userId="8e5f7824e00218c5" providerId="Windows Live" clId="Web-{82506717-F751-4A8F-84BC-FCB5D4DB7701}" dt="2020-09-19T11:01:14.685" v="746" actId="1076"/>
          <ac:picMkLst>
            <pc:docMk/>
            <pc:sldMk cId="4280050475" sldId="274"/>
            <ac:picMk id="9" creationId="{BA720A58-03B4-4013-A03D-324D91510CE2}"/>
          </ac:picMkLst>
        </pc:picChg>
        <pc:picChg chg="add mod">
          <ac:chgData name="Alejandro Martínez" userId="8e5f7824e00218c5" providerId="Windows Live" clId="Web-{82506717-F751-4A8F-84BC-FCB5D4DB7701}" dt="2020-09-19T11:00:16.669" v="744" actId="1076"/>
          <ac:picMkLst>
            <pc:docMk/>
            <pc:sldMk cId="4280050475" sldId="274"/>
            <ac:picMk id="11" creationId="{1A1470F7-54C9-47BB-B7D2-5C111C20108C}"/>
          </ac:picMkLst>
        </pc:picChg>
        <pc:picChg chg="add mod">
          <ac:chgData name="Alejandro Martínez" userId="8e5f7824e00218c5" providerId="Windows Live" clId="Web-{82506717-F751-4A8F-84BC-FCB5D4DB7701}" dt="2020-09-19T11:01:14.700" v="747" actId="1076"/>
          <ac:picMkLst>
            <pc:docMk/>
            <pc:sldMk cId="4280050475" sldId="274"/>
            <ac:picMk id="13" creationId="{C8DE0DA0-5E47-4CF3-B380-AD66E523BEDF}"/>
          </ac:picMkLst>
        </pc:picChg>
        <pc:picChg chg="add del">
          <ac:chgData name="Alejandro Martínez" userId="8e5f7824e00218c5" providerId="Windows Live" clId="Web-{82506717-F751-4A8F-84BC-FCB5D4DB7701}" dt="2020-09-19T10:22:57.007" v="180"/>
          <ac:picMkLst>
            <pc:docMk/>
            <pc:sldMk cId="4280050475" sldId="274"/>
            <ac:picMk id="15" creationId="{9FE7EDF9-AD90-4B36-9177-8E132D111DDA}"/>
          </ac:picMkLst>
        </pc:picChg>
        <pc:picChg chg="add mod">
          <ac:chgData name="Alejandro Martínez" userId="8e5f7824e00218c5" providerId="Windows Live" clId="Web-{82506717-F751-4A8F-84BC-FCB5D4DB7701}" dt="2020-09-19T10:23:44.288" v="186" actId="14100"/>
          <ac:picMkLst>
            <pc:docMk/>
            <pc:sldMk cId="4280050475" sldId="274"/>
            <ac:picMk id="17" creationId="{4B2B7C7A-004B-4947-B706-DE507B3A1A8B}"/>
          </ac:picMkLst>
        </pc:picChg>
        <pc:picChg chg="add mod">
          <ac:chgData name="Alejandro Martínez" userId="8e5f7824e00218c5" providerId="Windows Live" clId="Web-{82506717-F751-4A8F-84BC-FCB5D4DB7701}" dt="2020-09-19T10:40:35.025" v="451" actId="14100"/>
          <ac:picMkLst>
            <pc:docMk/>
            <pc:sldMk cId="4280050475" sldId="274"/>
            <ac:picMk id="18" creationId="{71ACE7B0-9369-4277-8253-A69B8C38AECE}"/>
          </ac:picMkLst>
        </pc:picChg>
        <pc:picChg chg="add mod">
          <ac:chgData name="Alejandro Martínez" userId="8e5f7824e00218c5" providerId="Windows Live" clId="Web-{82506717-F751-4A8F-84BC-FCB5D4DB7701}" dt="2020-09-19T10:24:24.492" v="190" actId="1076"/>
          <ac:picMkLst>
            <pc:docMk/>
            <pc:sldMk cId="4280050475" sldId="274"/>
            <ac:picMk id="19" creationId="{8638C115-4123-440C-B7B8-069F7FEED6F8}"/>
          </ac:picMkLst>
        </pc:picChg>
        <pc:picChg chg="add mod">
          <ac:chgData name="Alejandro Martínez" userId="8e5f7824e00218c5" providerId="Windows Live" clId="Web-{82506717-F751-4A8F-84BC-FCB5D4DB7701}" dt="2020-09-19T10:24:31.085" v="192" actId="1076"/>
          <ac:picMkLst>
            <pc:docMk/>
            <pc:sldMk cId="4280050475" sldId="274"/>
            <ac:picMk id="20" creationId="{FB2CC7B9-9508-4AEC-9842-2562BA9C8F4C}"/>
          </ac:picMkLst>
        </pc:picChg>
        <pc:picChg chg="add mod">
          <ac:chgData name="Alejandro Martínez" userId="8e5f7824e00218c5" providerId="Windows Live" clId="Web-{82506717-F751-4A8F-84BC-FCB5D4DB7701}" dt="2020-09-19T10:24:40.945" v="194" actId="1076"/>
          <ac:picMkLst>
            <pc:docMk/>
            <pc:sldMk cId="4280050475" sldId="274"/>
            <ac:picMk id="21" creationId="{0BFD0086-8E1F-4839-881A-13303029A99B}"/>
          </ac:picMkLst>
        </pc:picChg>
        <pc:picChg chg="add mod">
          <ac:chgData name="Alejandro Martínez" userId="8e5f7824e00218c5" providerId="Windows Live" clId="Web-{82506717-F751-4A8F-84BC-FCB5D4DB7701}" dt="2020-09-19T10:24:48.960" v="196" actId="1076"/>
          <ac:picMkLst>
            <pc:docMk/>
            <pc:sldMk cId="4280050475" sldId="274"/>
            <ac:picMk id="22" creationId="{88B4A108-6E29-4765-823C-FF87817527CE}"/>
          </ac:picMkLst>
        </pc:picChg>
        <pc:picChg chg="add del mod">
          <ac:chgData name="Alejandro Martínez" userId="8e5f7824e00218c5" providerId="Windows Live" clId="Web-{82506717-F751-4A8F-84BC-FCB5D4DB7701}" dt="2020-09-19T10:31:59.149" v="270"/>
          <ac:picMkLst>
            <pc:docMk/>
            <pc:sldMk cId="4280050475" sldId="274"/>
            <ac:picMk id="24" creationId="{2854C0C8-34A3-4503-B52A-B1075AFB1240}"/>
          </ac:picMkLst>
        </pc:picChg>
        <pc:picChg chg="add mod">
          <ac:chgData name="Alejandro Martínez" userId="8e5f7824e00218c5" providerId="Windows Live" clId="Web-{82506717-F751-4A8F-84BC-FCB5D4DB7701}" dt="2020-09-19T11:00:22.778" v="745" actId="1076"/>
          <ac:picMkLst>
            <pc:docMk/>
            <pc:sldMk cId="4280050475" sldId="274"/>
            <ac:picMk id="26" creationId="{2F0F7D27-43BC-4609-94DC-9F0A3231EF83}"/>
          </ac:picMkLst>
        </pc:picChg>
        <pc:picChg chg="add del mod">
          <ac:chgData name="Alejandro Martínez" userId="8e5f7824e00218c5" providerId="Windows Live" clId="Web-{82506717-F751-4A8F-84BC-FCB5D4DB7701}" dt="2020-09-19T10:31:54.508" v="266"/>
          <ac:picMkLst>
            <pc:docMk/>
            <pc:sldMk cId="4280050475" sldId="274"/>
            <ac:picMk id="27" creationId="{B4B5A577-47BC-44FA-BFCA-0513FC3DB065}"/>
          </ac:picMkLst>
        </pc:picChg>
        <pc:picChg chg="add del mod">
          <ac:chgData name="Alejandro Martínez" userId="8e5f7824e00218c5" providerId="Windows Live" clId="Web-{82506717-F751-4A8F-84BC-FCB5D4DB7701}" dt="2020-09-19T10:31:55.680" v="267"/>
          <ac:picMkLst>
            <pc:docMk/>
            <pc:sldMk cId="4280050475" sldId="274"/>
            <ac:picMk id="29" creationId="{EB5C8761-FBDD-42E5-B199-5D4D552AD25F}"/>
          </ac:picMkLst>
        </pc:picChg>
        <pc:picChg chg="add del mod">
          <ac:chgData name="Alejandro Martínez" userId="8e5f7824e00218c5" providerId="Windows Live" clId="Web-{82506717-F751-4A8F-84BC-FCB5D4DB7701}" dt="2020-09-19T10:31:56.883" v="268"/>
          <ac:picMkLst>
            <pc:docMk/>
            <pc:sldMk cId="4280050475" sldId="274"/>
            <ac:picMk id="30" creationId="{9628C288-7A76-4548-A003-6ABE0C013335}"/>
          </ac:picMkLst>
        </pc:picChg>
        <pc:picChg chg="add mod">
          <ac:chgData name="Alejandro Martínez" userId="8e5f7824e00218c5" providerId="Windows Live" clId="Web-{82506717-F751-4A8F-84BC-FCB5D4DB7701}" dt="2020-09-19T11:01:14.716" v="748" actId="1076"/>
          <ac:picMkLst>
            <pc:docMk/>
            <pc:sldMk cId="4280050475" sldId="274"/>
            <ac:picMk id="32" creationId="{23C93D4D-1A2C-4214-AA57-332AF1EA7304}"/>
          </ac:picMkLst>
        </pc:picChg>
        <pc:picChg chg="add del mod">
          <ac:chgData name="Alejandro Martínez" userId="8e5f7824e00218c5" providerId="Windows Live" clId="Web-{82506717-F751-4A8F-84BC-FCB5D4DB7701}" dt="2020-09-19T10:31:58.321" v="269"/>
          <ac:picMkLst>
            <pc:docMk/>
            <pc:sldMk cId="4280050475" sldId="274"/>
            <ac:picMk id="33" creationId="{99D5F9D1-017E-4CB1-A026-61D0ED59B611}"/>
          </ac:picMkLst>
        </pc:picChg>
      </pc:sldChg>
      <pc:sldChg chg="addSp delSp modSp new ord">
        <pc:chgData name="Alejandro Martínez" userId="8e5f7824e00218c5" providerId="Windows Live" clId="Web-{82506717-F751-4A8F-84BC-FCB5D4DB7701}" dt="2020-09-19T11:44:39.223" v="1480"/>
        <pc:sldMkLst>
          <pc:docMk/>
          <pc:sldMk cId="2224120759" sldId="275"/>
        </pc:sldMkLst>
        <pc:spChg chg="add">
          <ac:chgData name="Alejandro Martínez" userId="8e5f7824e00218c5" providerId="Windows Live" clId="Web-{82506717-F751-4A8F-84BC-FCB5D4DB7701}" dt="2020-09-19T11:44:39.223" v="1480"/>
          <ac:spMkLst>
            <pc:docMk/>
            <pc:sldMk cId="2224120759" sldId="275"/>
            <ac:spMk id="44" creationId="{3D610A47-F98F-4576-A29B-BFD2DB9070E4}"/>
          </ac:spMkLst>
        </pc:spChg>
        <pc:picChg chg="add del mod">
          <ac:chgData name="Alejandro Martínez" userId="8e5f7824e00218c5" providerId="Windows Live" clId="Web-{82506717-F751-4A8F-84BC-FCB5D4DB7701}" dt="2020-09-19T11:44:15.645" v="1478"/>
          <ac:picMkLst>
            <pc:docMk/>
            <pc:sldMk cId="2224120759" sldId="275"/>
            <ac:picMk id="3" creationId="{07579617-F7BC-4493-83F5-A4CBE7179DA5}"/>
          </ac:picMkLst>
        </pc:picChg>
        <pc:picChg chg="add mod">
          <ac:chgData name="Alejandro Martínez" userId="8e5f7824e00218c5" providerId="Windows Live" clId="Web-{82506717-F751-4A8F-84BC-FCB5D4DB7701}" dt="2020-09-19T10:31:09.493" v="237" actId="1076"/>
          <ac:picMkLst>
            <pc:docMk/>
            <pc:sldMk cId="2224120759" sldId="275"/>
            <ac:picMk id="5" creationId="{B3E5AFC1-01B2-477D-8B62-0561828D8147}"/>
          </ac:picMkLst>
        </pc:picChg>
        <pc:picChg chg="add mod">
          <ac:chgData name="Alejandro Martínez" userId="8e5f7824e00218c5" providerId="Windows Live" clId="Web-{82506717-F751-4A8F-84BC-FCB5D4DB7701}" dt="2020-09-19T10:31:09.493" v="238" actId="1076"/>
          <ac:picMkLst>
            <pc:docMk/>
            <pc:sldMk cId="2224120759" sldId="275"/>
            <ac:picMk id="7" creationId="{B0F126DC-68AB-4A3E-8CBB-7BB9A5C461A3}"/>
          </ac:picMkLst>
        </pc:picChg>
        <pc:picChg chg="add mod">
          <ac:chgData name="Alejandro Martínez" userId="8e5f7824e00218c5" providerId="Windows Live" clId="Web-{82506717-F751-4A8F-84BC-FCB5D4DB7701}" dt="2020-09-19T10:31:09.508" v="239" actId="1076"/>
          <ac:picMkLst>
            <pc:docMk/>
            <pc:sldMk cId="2224120759" sldId="275"/>
            <ac:picMk id="9" creationId="{8170CDAB-CB94-4FCF-BCF5-BD553E4FEA98}"/>
          </ac:picMkLst>
        </pc:picChg>
        <pc:picChg chg="add mod">
          <ac:chgData name="Alejandro Martínez" userId="8e5f7824e00218c5" providerId="Windows Live" clId="Web-{82506717-F751-4A8F-84BC-FCB5D4DB7701}" dt="2020-09-19T10:31:09.508" v="240" actId="1076"/>
          <ac:picMkLst>
            <pc:docMk/>
            <pc:sldMk cId="2224120759" sldId="275"/>
            <ac:picMk id="11" creationId="{7E8CCA83-AA61-41C7-8428-5E33A01EB834}"/>
          </ac:picMkLst>
        </pc:picChg>
        <pc:picChg chg="add mod">
          <ac:chgData name="Alejandro Martínez" userId="8e5f7824e00218c5" providerId="Windows Live" clId="Web-{82506717-F751-4A8F-84BC-FCB5D4DB7701}" dt="2020-09-19T10:31:09.508" v="241" actId="1076"/>
          <ac:picMkLst>
            <pc:docMk/>
            <pc:sldMk cId="2224120759" sldId="275"/>
            <ac:picMk id="13" creationId="{C25B57FD-E0FC-46B5-98F9-00D6D37AF860}"/>
          </ac:picMkLst>
        </pc:picChg>
        <pc:picChg chg="add mod">
          <ac:chgData name="Alejandro Martínez" userId="8e5f7824e00218c5" providerId="Windows Live" clId="Web-{82506717-F751-4A8F-84BC-FCB5D4DB7701}" dt="2020-09-19T10:31:09.508" v="242" actId="1076"/>
          <ac:picMkLst>
            <pc:docMk/>
            <pc:sldMk cId="2224120759" sldId="275"/>
            <ac:picMk id="15" creationId="{1C1F35E7-5934-4E1C-9B43-1171D985172F}"/>
          </ac:picMkLst>
        </pc:picChg>
        <pc:picChg chg="add mod">
          <ac:chgData name="Alejandro Martínez" userId="8e5f7824e00218c5" providerId="Windows Live" clId="Web-{82506717-F751-4A8F-84BC-FCB5D4DB7701}" dt="2020-09-19T10:31:09.508" v="243" actId="1076"/>
          <ac:picMkLst>
            <pc:docMk/>
            <pc:sldMk cId="2224120759" sldId="275"/>
            <ac:picMk id="17" creationId="{792CA0CF-1294-413F-B871-0DBB9399DAF7}"/>
          </ac:picMkLst>
        </pc:picChg>
        <pc:picChg chg="add mod">
          <ac:chgData name="Alejandro Martínez" userId="8e5f7824e00218c5" providerId="Windows Live" clId="Web-{82506717-F751-4A8F-84BC-FCB5D4DB7701}" dt="2020-09-19T10:31:09.524" v="244" actId="1076"/>
          <ac:picMkLst>
            <pc:docMk/>
            <pc:sldMk cId="2224120759" sldId="275"/>
            <ac:picMk id="19" creationId="{4DB50628-5EAC-45D4-9BEE-A9BC94258D25}"/>
          </ac:picMkLst>
        </pc:picChg>
        <pc:picChg chg="add mod">
          <ac:chgData name="Alejandro Martínez" userId="8e5f7824e00218c5" providerId="Windows Live" clId="Web-{82506717-F751-4A8F-84BC-FCB5D4DB7701}" dt="2020-09-19T10:31:09.524" v="245" actId="1076"/>
          <ac:picMkLst>
            <pc:docMk/>
            <pc:sldMk cId="2224120759" sldId="275"/>
            <ac:picMk id="21" creationId="{AB436EDA-CF7F-40F4-A6F2-C5626D1645CA}"/>
          </ac:picMkLst>
        </pc:picChg>
        <pc:picChg chg="add mod">
          <ac:chgData name="Alejandro Martínez" userId="8e5f7824e00218c5" providerId="Windows Live" clId="Web-{82506717-F751-4A8F-84BC-FCB5D4DB7701}" dt="2020-09-19T11:43:55.035" v="1476" actId="1076"/>
          <ac:picMkLst>
            <pc:docMk/>
            <pc:sldMk cId="2224120759" sldId="275"/>
            <ac:picMk id="23" creationId="{EC229454-7625-497C-854F-A4B818409239}"/>
          </ac:picMkLst>
        </pc:picChg>
        <pc:picChg chg="add mod">
          <ac:chgData name="Alejandro Martínez" userId="8e5f7824e00218c5" providerId="Windows Live" clId="Web-{82506717-F751-4A8F-84BC-FCB5D4DB7701}" dt="2020-09-19T10:31:21.430" v="257" actId="1076"/>
          <ac:picMkLst>
            <pc:docMk/>
            <pc:sldMk cId="2224120759" sldId="275"/>
            <ac:picMk id="25" creationId="{BC7A5A1C-9F3E-412C-AC33-2EB8E34318BC}"/>
          </ac:picMkLst>
        </pc:picChg>
        <pc:picChg chg="add mod">
          <ac:chgData name="Alejandro Martínez" userId="8e5f7824e00218c5" providerId="Windows Live" clId="Web-{82506717-F751-4A8F-84BC-FCB5D4DB7701}" dt="2020-09-19T10:31:21.430" v="258" actId="1076"/>
          <ac:picMkLst>
            <pc:docMk/>
            <pc:sldMk cId="2224120759" sldId="275"/>
            <ac:picMk id="27" creationId="{D1334D0B-C9D3-4CAE-8600-7B39C62006CF}"/>
          </ac:picMkLst>
        </pc:picChg>
        <pc:picChg chg="add mod">
          <ac:chgData name="Alejandro Martínez" userId="8e5f7824e00218c5" providerId="Windows Live" clId="Web-{82506717-F751-4A8F-84BC-FCB5D4DB7701}" dt="2020-09-19T10:31:21.430" v="259" actId="1076"/>
          <ac:picMkLst>
            <pc:docMk/>
            <pc:sldMk cId="2224120759" sldId="275"/>
            <ac:picMk id="29" creationId="{CC5CA78A-3EDA-44FC-932D-5217986FA7F9}"/>
          </ac:picMkLst>
        </pc:picChg>
        <pc:picChg chg="add mod">
          <ac:chgData name="Alejandro Martínez" userId="8e5f7824e00218c5" providerId="Windows Live" clId="Web-{82506717-F751-4A8F-84BC-FCB5D4DB7701}" dt="2020-09-19T10:31:21.430" v="260" actId="1076"/>
          <ac:picMkLst>
            <pc:docMk/>
            <pc:sldMk cId="2224120759" sldId="275"/>
            <ac:picMk id="31" creationId="{BB512B24-DABB-4998-B8F6-63047C665136}"/>
          </ac:picMkLst>
        </pc:picChg>
        <pc:picChg chg="add mod">
          <ac:chgData name="Alejandro Martínez" userId="8e5f7824e00218c5" providerId="Windows Live" clId="Web-{82506717-F751-4A8F-84BC-FCB5D4DB7701}" dt="2020-09-19T10:31:21.446" v="261" actId="1076"/>
          <ac:picMkLst>
            <pc:docMk/>
            <pc:sldMk cId="2224120759" sldId="275"/>
            <ac:picMk id="33" creationId="{399BBE53-0E54-4C49-81A6-1CF4A26C43FA}"/>
          </ac:picMkLst>
        </pc:picChg>
        <pc:picChg chg="add mod">
          <ac:chgData name="Alejandro Martínez" userId="8e5f7824e00218c5" providerId="Windows Live" clId="Web-{82506717-F751-4A8F-84BC-FCB5D4DB7701}" dt="2020-09-19T10:31:21.446" v="262" actId="1076"/>
          <ac:picMkLst>
            <pc:docMk/>
            <pc:sldMk cId="2224120759" sldId="275"/>
            <ac:picMk id="35" creationId="{87FA19E7-6079-4C7C-9F21-4A618FB2A534}"/>
          </ac:picMkLst>
        </pc:picChg>
        <pc:picChg chg="add mod">
          <ac:chgData name="Alejandro Martínez" userId="8e5f7824e00218c5" providerId="Windows Live" clId="Web-{82506717-F751-4A8F-84BC-FCB5D4DB7701}" dt="2020-09-19T10:31:21.446" v="263" actId="1076"/>
          <ac:picMkLst>
            <pc:docMk/>
            <pc:sldMk cId="2224120759" sldId="275"/>
            <ac:picMk id="37" creationId="{45095CEF-B068-41B4-9AA6-8B694386BA5F}"/>
          </ac:picMkLst>
        </pc:picChg>
        <pc:picChg chg="add mod">
          <ac:chgData name="Alejandro Martínez" userId="8e5f7824e00218c5" providerId="Windows Live" clId="Web-{82506717-F751-4A8F-84BC-FCB5D4DB7701}" dt="2020-09-19T10:31:21.446" v="264" actId="1076"/>
          <ac:picMkLst>
            <pc:docMk/>
            <pc:sldMk cId="2224120759" sldId="275"/>
            <ac:picMk id="39" creationId="{F7F87B85-814F-45DB-AA79-78DF1C46893A}"/>
          </ac:picMkLst>
        </pc:picChg>
        <pc:picChg chg="add mod">
          <ac:chgData name="Alejandro Martínez" userId="8e5f7824e00218c5" providerId="Windows Live" clId="Web-{82506717-F751-4A8F-84BC-FCB5D4DB7701}" dt="2020-09-19T10:31:21.461" v="265" actId="1076"/>
          <ac:picMkLst>
            <pc:docMk/>
            <pc:sldMk cId="2224120759" sldId="275"/>
            <ac:picMk id="41" creationId="{35AB6AF5-BD8B-4A9F-BC7C-1F6379123497}"/>
          </ac:picMkLst>
        </pc:picChg>
        <pc:picChg chg="add">
          <ac:chgData name="Alejandro Martínez" userId="8e5f7824e00218c5" providerId="Windows Live" clId="Web-{82506717-F751-4A8F-84BC-FCB5D4DB7701}" dt="2020-09-19T11:44:20.489" v="1479"/>
          <ac:picMkLst>
            <pc:docMk/>
            <pc:sldMk cId="2224120759" sldId="275"/>
            <ac:picMk id="42" creationId="{230863F8-FC03-43A7-963C-55A1795B1440}"/>
          </ac:picMkLst>
        </pc:picChg>
      </pc:sldChg>
      <pc:sldChg chg="addSp delSp modSp add ord replId">
        <pc:chgData name="Alejandro Martínez" userId="8e5f7824e00218c5" providerId="Windows Live" clId="Web-{82506717-F751-4A8F-84BC-FCB5D4DB7701}" dt="2020-09-19T11:51:02.536" v="1497"/>
        <pc:sldMkLst>
          <pc:docMk/>
          <pc:sldMk cId="2252348251" sldId="276"/>
        </pc:sldMkLst>
        <pc:spChg chg="mod">
          <ac:chgData name="Alejandro Martínez" userId="8e5f7824e00218c5" providerId="Windows Live" clId="Web-{82506717-F751-4A8F-84BC-FCB5D4DB7701}" dt="2020-09-19T11:15:15.046" v="815" actId="20577"/>
          <ac:spMkLst>
            <pc:docMk/>
            <pc:sldMk cId="2252348251" sldId="276"/>
            <ac:spMk id="34" creationId="{0C134069-5DAB-4A5C-AB82-4BA029402173}"/>
          </ac:spMkLst>
        </pc:spChg>
        <pc:spChg chg="mod">
          <ac:chgData name="Alejandro Martínez" userId="8e5f7824e00218c5" providerId="Windows Live" clId="Web-{82506717-F751-4A8F-84BC-FCB5D4DB7701}" dt="2020-09-19T11:13:24.484" v="809" actId="20577"/>
          <ac:spMkLst>
            <pc:docMk/>
            <pc:sldMk cId="2252348251" sldId="276"/>
            <ac:spMk id="38" creationId="{C0739F5F-2BB0-4B3D-BF16-4DB850C7C938}"/>
          </ac:spMkLst>
        </pc:spChg>
        <pc:spChg chg="mod">
          <ac:chgData name="Alejandro Martínez" userId="8e5f7824e00218c5" providerId="Windows Live" clId="Web-{82506717-F751-4A8F-84BC-FCB5D4DB7701}" dt="2020-09-19T11:15:36.406" v="824" actId="20577"/>
          <ac:spMkLst>
            <pc:docMk/>
            <pc:sldMk cId="2252348251" sldId="276"/>
            <ac:spMk id="40" creationId="{C40C8035-186D-4E8F-959B-42199211B47B}"/>
          </ac:spMkLst>
        </pc:spChg>
        <pc:picChg chg="add mod">
          <ac:chgData name="Alejandro Martínez" userId="8e5f7824e00218c5" providerId="Windows Live" clId="Web-{82506717-F751-4A8F-84BC-FCB5D4DB7701}" dt="2020-09-19T11:12:44.515" v="791" actId="1076"/>
          <ac:picMkLst>
            <pc:docMk/>
            <pc:sldMk cId="2252348251" sldId="276"/>
            <ac:picMk id="2" creationId="{5D74EEFA-D976-498A-A052-D94395B4E2F9}"/>
          </ac:picMkLst>
        </pc:picChg>
        <pc:picChg chg="del">
          <ac:chgData name="Alejandro Martínez" userId="8e5f7824e00218c5" providerId="Windows Live" clId="Web-{82506717-F751-4A8F-84BC-FCB5D4DB7701}" dt="2020-09-19T11:12:30.233" v="788"/>
          <ac:picMkLst>
            <pc:docMk/>
            <pc:sldMk cId="2252348251" sldId="276"/>
            <ac:picMk id="17" creationId="{4B2B7C7A-004B-4947-B706-DE507B3A1A8B}"/>
          </ac:picMkLst>
        </pc:picChg>
        <pc:picChg chg="del">
          <ac:chgData name="Alejandro Martínez" userId="8e5f7824e00218c5" providerId="Windows Live" clId="Web-{82506717-F751-4A8F-84BC-FCB5D4DB7701}" dt="2020-09-19T11:12:58.280" v="794"/>
          <ac:picMkLst>
            <pc:docMk/>
            <pc:sldMk cId="2252348251" sldId="276"/>
            <ac:picMk id="18" creationId="{71ACE7B0-9369-4277-8253-A69B8C38AECE}"/>
          </ac:picMkLst>
        </pc:picChg>
        <pc:picChg chg="add mod">
          <ac:chgData name="Alejandro Martínez" userId="8e5f7824e00218c5" providerId="Windows Live" clId="Web-{82506717-F751-4A8F-84BC-FCB5D4DB7701}" dt="2020-09-19T11:13:03.077" v="795" actId="1076"/>
          <ac:picMkLst>
            <pc:docMk/>
            <pc:sldMk cId="2252348251" sldId="276"/>
            <ac:picMk id="24" creationId="{C00D3B84-6CC0-41B9-9469-FA62A11E65EA}"/>
          </ac:picMkLst>
        </pc:picChg>
      </pc:sldChg>
      <pc:sldChg chg="addSp delSp modSp add del ord replId">
        <pc:chgData name="Alejandro Martínez" userId="8e5f7824e00218c5" providerId="Windows Live" clId="Web-{82506717-F751-4A8F-84BC-FCB5D4DB7701}" dt="2020-09-19T11:29:49.955" v="997"/>
        <pc:sldMkLst>
          <pc:docMk/>
          <pc:sldMk cId="305330499" sldId="277"/>
        </pc:sldMkLst>
        <pc:spChg chg="del mod">
          <ac:chgData name="Alejandro Martínez" userId="8e5f7824e00218c5" providerId="Windows Live" clId="Web-{82506717-F751-4A8F-84BC-FCB5D4DB7701}" dt="2020-09-19T11:23:50.751" v="947"/>
          <ac:spMkLst>
            <pc:docMk/>
            <pc:sldMk cId="305330499" sldId="277"/>
            <ac:spMk id="2" creationId="{08BDDBEB-2A0E-4470-BE29-A528A3A60875}"/>
          </ac:spMkLst>
        </pc:spChg>
        <pc:spChg chg="del mod">
          <ac:chgData name="Alejandro Martínez" userId="8e5f7824e00218c5" providerId="Windows Live" clId="Web-{82506717-F751-4A8F-84BC-FCB5D4DB7701}" dt="2020-09-19T11:27:00.798" v="977"/>
          <ac:spMkLst>
            <pc:docMk/>
            <pc:sldMk cId="305330499" sldId="277"/>
            <ac:spMk id="3" creationId="{1D090625-51CE-4ECB-81A4-C4905F3FBFE9}"/>
          </ac:spMkLst>
        </pc:spChg>
        <pc:spChg chg="add del mod">
          <ac:chgData name="Alejandro Martínez" userId="8e5f7824e00218c5" providerId="Windows Live" clId="Web-{82506717-F751-4A8F-84BC-FCB5D4DB7701}" dt="2020-09-19T11:24:00.439" v="948"/>
          <ac:spMkLst>
            <pc:docMk/>
            <pc:sldMk cId="305330499" sldId="277"/>
            <ac:spMk id="6" creationId="{40591397-DD83-487F-B0D4-533924205212}"/>
          </ac:spMkLst>
        </pc:spChg>
        <pc:spChg chg="add del mod">
          <ac:chgData name="Alejandro Martínez" userId="8e5f7824e00218c5" providerId="Windows Live" clId="Web-{82506717-F751-4A8F-84BC-FCB5D4DB7701}" dt="2020-09-19T11:27:27.470" v="980"/>
          <ac:spMkLst>
            <pc:docMk/>
            <pc:sldMk cId="305330499" sldId="277"/>
            <ac:spMk id="8" creationId="{ADDA7531-925B-49C9-92FC-E7CC8A270DD5}"/>
          </ac:spMkLst>
        </pc:spChg>
        <pc:spChg chg="add del mod">
          <ac:chgData name="Alejandro Martínez" userId="8e5f7824e00218c5" providerId="Windows Live" clId="Web-{82506717-F751-4A8F-84BC-FCB5D4DB7701}" dt="2020-09-19T11:28:59.002" v="991"/>
          <ac:spMkLst>
            <pc:docMk/>
            <pc:sldMk cId="305330499" sldId="277"/>
            <ac:spMk id="9" creationId="{F67179B5-5138-4956-864B-99374735BB1B}"/>
          </ac:spMkLst>
        </pc:spChg>
        <pc:spChg chg="add del">
          <ac:chgData name="Alejandro Martínez" userId="8e5f7824e00218c5" providerId="Windows Live" clId="Web-{82506717-F751-4A8F-84BC-FCB5D4DB7701}" dt="2020-09-19T11:29:35.705" v="995"/>
          <ac:spMkLst>
            <pc:docMk/>
            <pc:sldMk cId="305330499" sldId="277"/>
            <ac:spMk id="10" creationId="{86A56433-EB33-4909-AE1D-180F0DEC7B34}"/>
          </ac:spMkLst>
        </pc:spChg>
        <pc:spChg chg="add del">
          <ac:chgData name="Alejandro Martínez" userId="8e5f7824e00218c5" providerId="Windows Live" clId="Web-{82506717-F751-4A8F-84BC-FCB5D4DB7701}" dt="2020-09-19T11:29:31.392" v="994"/>
          <ac:spMkLst>
            <pc:docMk/>
            <pc:sldMk cId="305330499" sldId="277"/>
            <ac:spMk id="11" creationId="{941BF31A-5922-4AE6-8E54-245DB9A3EA0D}"/>
          </ac:spMkLst>
        </pc:spChg>
        <pc:picChg chg="del mod">
          <ac:chgData name="Alejandro Martínez" userId="8e5f7824e00218c5" providerId="Windows Live" clId="Web-{82506717-F751-4A8F-84BC-FCB5D4DB7701}" dt="2020-09-19T11:25:34.579" v="960"/>
          <ac:picMkLst>
            <pc:docMk/>
            <pc:sldMk cId="305330499" sldId="277"/>
            <ac:picMk id="5" creationId="{74B1416E-E144-4B0E-9CB1-2137FB57B75D}"/>
          </ac:picMkLst>
        </pc:picChg>
      </pc:sldChg>
      <pc:sldChg chg="add del replId">
        <pc:chgData name="Alejandro Martínez" userId="8e5f7824e00218c5" providerId="Windows Live" clId="Web-{82506717-F751-4A8F-84BC-FCB5D4DB7701}" dt="2020-09-19T11:23:35.829" v="942"/>
        <pc:sldMkLst>
          <pc:docMk/>
          <pc:sldMk cId="2043228158" sldId="278"/>
        </pc:sldMkLst>
      </pc:sldChg>
      <pc:sldChg chg="add del replId">
        <pc:chgData name="Alejandro Martínez" userId="8e5f7824e00218c5" providerId="Windows Live" clId="Web-{82506717-F751-4A8F-84BC-FCB5D4DB7701}" dt="2020-09-19T11:40:00.128" v="1290"/>
        <pc:sldMkLst>
          <pc:docMk/>
          <pc:sldMk cId="2049118165" sldId="278"/>
        </pc:sldMkLst>
      </pc:sldChg>
      <pc:sldChg chg="add del replId">
        <pc:chgData name="Alejandro Martínez" userId="8e5f7824e00218c5" providerId="Windows Live" clId="Web-{82506717-F751-4A8F-84BC-FCB5D4DB7701}" dt="2020-09-19T11:39:55.019" v="1289"/>
        <pc:sldMkLst>
          <pc:docMk/>
          <pc:sldMk cId="3792767452" sldId="279"/>
        </pc:sldMkLst>
      </pc:sldChg>
      <pc:sldChg chg="add del replId">
        <pc:chgData name="Alejandro Martínez" userId="8e5f7824e00218c5" providerId="Windows Live" clId="Web-{82506717-F751-4A8F-84BC-FCB5D4DB7701}" dt="2020-09-19T11:39:48.957" v="1288"/>
        <pc:sldMkLst>
          <pc:docMk/>
          <pc:sldMk cId="3779671084" sldId="280"/>
        </pc:sldMkLst>
      </pc:sldChg>
      <pc:sldChg chg="addSp modSp new">
        <pc:chgData name="Alejandro Martínez" userId="8e5f7824e00218c5" providerId="Windows Live" clId="Web-{82506717-F751-4A8F-84BC-FCB5D4DB7701}" dt="2020-09-19T11:48:46.145" v="1491" actId="20577"/>
        <pc:sldMkLst>
          <pc:docMk/>
          <pc:sldMk cId="2984827584" sldId="281"/>
        </pc:sldMkLst>
        <pc:spChg chg="add mod">
          <ac:chgData name="Alejandro Martínez" userId="8e5f7824e00218c5" providerId="Windows Live" clId="Web-{82506717-F751-4A8F-84BC-FCB5D4DB7701}" dt="2020-09-19T11:48:46.145" v="1491" actId="20577"/>
          <ac:spMkLst>
            <pc:docMk/>
            <pc:sldMk cId="2984827584" sldId="281"/>
            <ac:spMk id="2" creationId="{6F890B77-08DA-4617-BE91-F563D0C3EC93}"/>
          </ac:spMkLst>
        </pc:spChg>
      </pc:sldChg>
      <pc:sldChg chg="addSp modSp new ord">
        <pc:chgData name="Alejandro Martínez" userId="8e5f7824e00218c5" providerId="Windows Live" clId="Web-{82506717-F751-4A8F-84BC-FCB5D4DB7701}" dt="2020-09-19T11:50:56.818" v="1496"/>
        <pc:sldMkLst>
          <pc:docMk/>
          <pc:sldMk cId="3696751144" sldId="282"/>
        </pc:sldMkLst>
        <pc:spChg chg="add mod">
          <ac:chgData name="Alejandro Martínez" userId="8e5f7824e00218c5" providerId="Windows Live" clId="Web-{82506717-F751-4A8F-84BC-FCB5D4DB7701}" dt="2020-09-19T11:50:48.849" v="1494" actId="20577"/>
          <ac:spMkLst>
            <pc:docMk/>
            <pc:sldMk cId="3696751144" sldId="282"/>
            <ac:spMk id="2" creationId="{5B8CDBA9-E182-498A-AF4F-57D42D893492}"/>
          </ac:spMkLst>
        </pc:spChg>
      </pc:sldChg>
      <pc:sldChg chg="addSp delSp modSp new mod setBg">
        <pc:chgData name="Alejandro Martínez" userId="8e5f7824e00218c5" providerId="Windows Live" clId="Web-{82506717-F751-4A8F-84BC-FCB5D4DB7701}" dt="2020-09-19T12:05:15.492" v="1547" actId="1076"/>
        <pc:sldMkLst>
          <pc:docMk/>
          <pc:sldMk cId="2476650823" sldId="283"/>
        </pc:sldMkLst>
        <pc:spChg chg="add">
          <ac:chgData name="Alejandro Martínez" userId="8e5f7824e00218c5" providerId="Windows Live" clId="Web-{82506717-F751-4A8F-84BC-FCB5D4DB7701}" dt="2020-09-19T11:58:21.678" v="1523"/>
          <ac:spMkLst>
            <pc:docMk/>
            <pc:sldMk cId="2476650823" sldId="283"/>
            <ac:spMk id="5" creationId="{0CABCAE3-64FC-4149-819F-2C1812824154}"/>
          </ac:spMkLst>
        </pc:spChg>
        <pc:spChg chg="add del">
          <ac:chgData name="Alejandro Martínez" userId="8e5f7824e00218c5" providerId="Windows Live" clId="Web-{82506717-F751-4A8F-84BC-FCB5D4DB7701}" dt="2020-09-19T11:58:21.553" v="1522"/>
          <ac:spMkLst>
            <pc:docMk/>
            <pc:sldMk cId="2476650823" sldId="283"/>
            <ac:spMk id="8" creationId="{1CE580D1-F917-4567-AFB4-99AA9B52ADF0}"/>
          </ac:spMkLst>
        </pc:spChg>
        <pc:spChg chg="add">
          <ac:chgData name="Alejandro Martínez" userId="8e5f7824e00218c5" providerId="Windows Live" clId="Web-{82506717-F751-4A8F-84BC-FCB5D4DB7701}" dt="2020-09-19T11:58:21.678" v="1523"/>
          <ac:spMkLst>
            <pc:docMk/>
            <pc:sldMk cId="2476650823" sldId="283"/>
            <ac:spMk id="13" creationId="{35C3D674-3D59-4E93-80CA-0C0A9095E816}"/>
          </ac:spMkLst>
        </pc:spChg>
        <pc:spChg chg="add del">
          <ac:chgData name="Alejandro Martínez" userId="8e5f7824e00218c5" providerId="Windows Live" clId="Web-{82506717-F751-4A8F-84BC-FCB5D4DB7701}" dt="2020-09-19T11:58:21.553" v="1522"/>
          <ac:spMkLst>
            <pc:docMk/>
            <pc:sldMk cId="2476650823" sldId="283"/>
            <ac:spMk id="16" creationId="{5BB14454-D00C-4958-BB39-F5F9F3ACD499}"/>
          </ac:spMkLst>
        </pc:spChg>
        <pc:spChg chg="add">
          <ac:chgData name="Alejandro Martínez" userId="8e5f7824e00218c5" providerId="Windows Live" clId="Web-{82506717-F751-4A8F-84BC-FCB5D4DB7701}" dt="2020-09-19T11:58:21.678" v="1523"/>
          <ac:spMkLst>
            <pc:docMk/>
            <pc:sldMk cId="2476650823" sldId="283"/>
            <ac:spMk id="17" creationId="{EF2A81E1-BCBE-426B-8C09-33274E69409D}"/>
          </ac:spMkLst>
        </pc:spChg>
        <pc:spChg chg="add del">
          <ac:chgData name="Alejandro Martínez" userId="8e5f7824e00218c5" providerId="Windows Live" clId="Web-{82506717-F751-4A8F-84BC-FCB5D4DB7701}" dt="2020-09-19T11:58:21.553" v="1522"/>
          <ac:spMkLst>
            <pc:docMk/>
            <pc:sldMk cId="2476650823" sldId="283"/>
            <ac:spMk id="20" creationId="{A1084370-0E70-4003-9787-3490FCC20E13}"/>
          </ac:spMkLst>
        </pc:spChg>
        <pc:grpChg chg="add del">
          <ac:chgData name="Alejandro Martínez" userId="8e5f7824e00218c5" providerId="Windows Live" clId="Web-{82506717-F751-4A8F-84BC-FCB5D4DB7701}" dt="2020-09-19T11:58:21.553" v="1522"/>
          <ac:grpSpMkLst>
            <pc:docMk/>
            <pc:sldMk cId="2476650823" sldId="283"/>
            <ac:grpSpMk id="22" creationId="{2B7C66D2-22E8-4E8F-829B-050BFA7C86C5}"/>
          </ac:grpSpMkLst>
        </pc:grpChg>
        <pc:graphicFrameChg chg="add mod modGraphic">
          <ac:chgData name="Alejandro Martínez" userId="8e5f7824e00218c5" providerId="Windows Live" clId="Web-{82506717-F751-4A8F-84BC-FCB5D4DB7701}" dt="2020-09-19T12:05:15.492" v="1547" actId="1076"/>
          <ac:graphicFrameMkLst>
            <pc:docMk/>
            <pc:sldMk cId="2476650823" sldId="283"/>
            <ac:graphicFrameMk id="3" creationId="{6E6CA4EA-EC3C-4356-A23D-F32349E5093A}"/>
          </ac:graphicFrameMkLst>
        </pc:graphicFrameChg>
        <pc:graphicFrameChg chg="add del mod">
          <ac:chgData name="Alejandro Martínez" userId="8e5f7824e00218c5" providerId="Windows Live" clId="Web-{82506717-F751-4A8F-84BC-FCB5D4DB7701}" dt="2020-09-19T11:57:16.694" v="1519"/>
          <ac:graphicFrameMkLst>
            <pc:docMk/>
            <pc:sldMk cId="2476650823" sldId="283"/>
            <ac:graphicFrameMk id="11" creationId="{6E6CA4EA-EC3C-4356-A23D-F32349E5093A}"/>
          </ac:graphicFrameMkLst>
        </pc:graphicFrameChg>
        <pc:graphicFrameChg chg="add del mod modGraphic">
          <ac:chgData name="Alejandro Martínez" userId="8e5f7824e00218c5" providerId="Windows Live" clId="Web-{82506717-F751-4A8F-84BC-FCB5D4DB7701}" dt="2020-09-19T12:04:31.382" v="1542"/>
          <ac:graphicFrameMkLst>
            <pc:docMk/>
            <pc:sldMk cId="2476650823" sldId="283"/>
            <ac:graphicFrameMk id="90" creationId="{08D9A3A2-8575-4515-AEFD-6C08726646A1}"/>
          </ac:graphicFrameMkLst>
        </pc:graphicFrameChg>
        <pc:picChg chg="add mod">
          <ac:chgData name="Alejandro Martínez" userId="8e5f7824e00218c5" providerId="Windows Live" clId="Web-{82506717-F751-4A8F-84BC-FCB5D4DB7701}" dt="2020-09-19T12:05:08.429" v="1546" actId="14100"/>
          <ac:picMkLst>
            <pc:docMk/>
            <pc:sldMk cId="2476650823" sldId="283"/>
            <ac:picMk id="2" creationId="{EBD7AA3D-0FF4-47BB-8D1B-13025EDC8793}"/>
          </ac:picMkLst>
        </pc:picChg>
        <pc:picChg chg="add">
          <ac:chgData name="Alejandro Martínez" userId="8e5f7824e00218c5" providerId="Windows Live" clId="Web-{82506717-F751-4A8F-84BC-FCB5D4DB7701}" dt="2020-09-19T11:58:21.678" v="1523"/>
          <ac:picMkLst>
            <pc:docMk/>
            <pc:sldMk cId="2476650823" sldId="283"/>
            <ac:picMk id="6" creationId="{012FDCFE-9AD2-4D8A-8CBF-B3AA37EBF6DD}"/>
          </ac:picMkLst>
        </pc:picChg>
        <pc:picChg chg="add del">
          <ac:chgData name="Alejandro Martínez" userId="8e5f7824e00218c5" providerId="Windows Live" clId="Web-{82506717-F751-4A8F-84BC-FCB5D4DB7701}" dt="2020-09-19T11:58:21.553" v="1522"/>
          <ac:picMkLst>
            <pc:docMk/>
            <pc:sldMk cId="2476650823" sldId="283"/>
            <ac:picMk id="10" creationId="{1F5620B8-A2D8-4568-B566-F0453A0D9167}"/>
          </ac:picMkLst>
        </pc:picChg>
        <pc:picChg chg="add">
          <ac:chgData name="Alejandro Martínez" userId="8e5f7824e00218c5" providerId="Windows Live" clId="Web-{82506717-F751-4A8F-84BC-FCB5D4DB7701}" dt="2020-09-19T11:58:21.678" v="1523"/>
          <ac:picMkLst>
            <pc:docMk/>
            <pc:sldMk cId="2476650823" sldId="283"/>
            <ac:picMk id="19" creationId="{39D1DDD4-5BB3-45BA-B9B3-06B62299AD79}"/>
          </ac:picMkLst>
        </pc:picChg>
        <pc:picChg chg="add del">
          <ac:chgData name="Alejandro Martínez" userId="8e5f7824e00218c5" providerId="Windows Live" clId="Web-{82506717-F751-4A8F-84BC-FCB5D4DB7701}" dt="2020-09-19T11:58:21.553" v="1522"/>
          <ac:picMkLst>
            <pc:docMk/>
            <pc:sldMk cId="2476650823" sldId="283"/>
            <ac:picMk id="26" creationId="{3635D2BC-4EDA-4A3E-83BF-035608099BD5}"/>
          </ac:picMkLst>
        </pc:picChg>
        <pc:cxnChg chg="add">
          <ac:chgData name="Alejandro Martínez" userId="8e5f7824e00218c5" providerId="Windows Live" clId="Web-{82506717-F751-4A8F-84BC-FCB5D4DB7701}" dt="2020-09-19T11:58:21.678" v="1523"/>
          <ac:cxnSpMkLst>
            <pc:docMk/>
            <pc:sldMk cId="2476650823" sldId="283"/>
            <ac:cxnSpMk id="7" creationId="{FBD463FC-4CA8-4FF4-85A3-AF9F4B98D210}"/>
          </ac:cxnSpMkLst>
        </pc:cxnChg>
        <pc:cxnChg chg="add">
          <ac:chgData name="Alejandro Martínez" userId="8e5f7824e00218c5" providerId="Windows Live" clId="Web-{82506717-F751-4A8F-84BC-FCB5D4DB7701}" dt="2020-09-19T11:58:21.678" v="1523"/>
          <ac:cxnSpMkLst>
            <pc:docMk/>
            <pc:sldMk cId="2476650823" sldId="283"/>
            <ac:cxnSpMk id="9" creationId="{A56012FD-74A8-4C91-B318-435CF2B71927}"/>
          </ac:cxnSpMkLst>
        </pc:cxnChg>
        <pc:cxnChg chg="add del">
          <ac:chgData name="Alejandro Martínez" userId="8e5f7824e00218c5" providerId="Windows Live" clId="Web-{82506717-F751-4A8F-84BC-FCB5D4DB7701}" dt="2020-09-19T11:58:21.553" v="1522"/>
          <ac:cxnSpMkLst>
            <pc:docMk/>
            <pc:sldMk cId="2476650823" sldId="283"/>
            <ac:cxnSpMk id="12" creationId="{1C7D2BA4-4B7A-4596-8BCC-5CF715423894}"/>
          </ac:cxnSpMkLst>
        </pc:cxnChg>
        <pc:cxnChg chg="add del">
          <ac:chgData name="Alejandro Martínez" userId="8e5f7824e00218c5" providerId="Windows Live" clId="Web-{82506717-F751-4A8F-84BC-FCB5D4DB7701}" dt="2020-09-19T11:58:21.553" v="1522"/>
          <ac:cxnSpMkLst>
            <pc:docMk/>
            <pc:sldMk cId="2476650823" sldId="283"/>
            <ac:cxnSpMk id="14" creationId="{C9D4B225-18E9-4C5B-94D8-2ABE6D161E4A}"/>
          </ac:cxnSpMkLst>
        </pc:cxnChg>
        <pc:cxnChg chg="add">
          <ac:chgData name="Alejandro Martínez" userId="8e5f7824e00218c5" providerId="Windows Live" clId="Web-{82506717-F751-4A8F-84BC-FCB5D4DB7701}" dt="2020-09-19T11:58:21.678" v="1523"/>
          <ac:cxnSpMkLst>
            <pc:docMk/>
            <pc:sldMk cId="2476650823" sldId="283"/>
            <ac:cxnSpMk id="15" creationId="{C884B8F8-FDC9-498B-9960-5D7260AFCB03}"/>
          </ac:cxnSpMkLst>
        </pc:cxnChg>
        <pc:cxnChg chg="add del">
          <ac:chgData name="Alejandro Martínez" userId="8e5f7824e00218c5" providerId="Windows Live" clId="Web-{82506717-F751-4A8F-84BC-FCB5D4DB7701}" dt="2020-09-19T11:58:21.553" v="1522"/>
          <ac:cxnSpMkLst>
            <pc:docMk/>
            <pc:sldMk cId="2476650823" sldId="283"/>
            <ac:cxnSpMk id="18" creationId="{28A657A7-C4E5-425B-98FA-BB817FF7BFB0}"/>
          </ac:cxnSpMkLst>
        </pc:cxnChg>
        <pc:cxnChg chg="add">
          <ac:chgData name="Alejandro Martínez" userId="8e5f7824e00218c5" providerId="Windows Live" clId="Web-{82506717-F751-4A8F-84BC-FCB5D4DB7701}" dt="2020-09-19T11:58:21.678" v="1523"/>
          <ac:cxnSpMkLst>
            <pc:docMk/>
            <pc:sldMk cId="2476650823" sldId="283"/>
            <ac:cxnSpMk id="24" creationId="{A24DAE64-2302-42EA-8239-F2F0775CA5AD}"/>
          </ac:cxnSpMkLst>
        </pc:cxnChg>
        <pc:cxnChg chg="add del">
          <ac:chgData name="Alejandro Martínez" userId="8e5f7824e00218c5" providerId="Windows Live" clId="Web-{82506717-F751-4A8F-84BC-FCB5D4DB7701}" dt="2020-09-19T11:58:21.553" v="1522"/>
          <ac:cxnSpMkLst>
            <pc:docMk/>
            <pc:sldMk cId="2476650823" sldId="283"/>
            <ac:cxnSpMk id="28" creationId="{A3C86EB9-7FA9-42F7-B348-A7FD17436A94}"/>
          </ac:cxnSpMkLst>
        </pc:cxnChg>
      </pc:sldChg>
    </pc:docChg>
  </pc:docChgLst>
  <pc:docChgLst>
    <pc:chgData name="Alejandro Martínez" userId="8e5f7824e00218c5" providerId="Windows Live" clId="Web-{83132B97-5D07-44FA-A659-D33462B7AB23}"/>
    <pc:docChg chg="modSld">
      <pc:chgData name="Alejandro Martínez" userId="8e5f7824e00218c5" providerId="Windows Live" clId="Web-{83132B97-5D07-44FA-A659-D33462B7AB23}" dt="2020-09-18T20:50:03.366" v="121" actId="20577"/>
      <pc:docMkLst>
        <pc:docMk/>
      </pc:docMkLst>
      <pc:sldChg chg="addSp delSp modSp">
        <pc:chgData name="Alejandro Martínez" userId="8e5f7824e00218c5" providerId="Windows Live" clId="Web-{83132B97-5D07-44FA-A659-D33462B7AB23}" dt="2020-09-18T20:50:03.366" v="121" actId="20577"/>
        <pc:sldMkLst>
          <pc:docMk/>
          <pc:sldMk cId="3179833211" sldId="267"/>
        </pc:sldMkLst>
        <pc:spChg chg="del">
          <ac:chgData name="Alejandro Martínez" userId="8e5f7824e00218c5" providerId="Windows Live" clId="Web-{83132B97-5D07-44FA-A659-D33462B7AB23}" dt="2020-09-18T20:32:51.860" v="12"/>
          <ac:spMkLst>
            <pc:docMk/>
            <pc:sldMk cId="3179833211" sldId="267"/>
            <ac:spMk id="2" creationId="{E734342C-2173-4B23-9C3C-2950C6A3983D}"/>
          </ac:spMkLst>
        </pc:spChg>
        <pc:spChg chg="del mod">
          <ac:chgData name="Alejandro Martínez" userId="8e5f7824e00218c5" providerId="Windows Live" clId="Web-{83132B97-5D07-44FA-A659-D33462B7AB23}" dt="2020-09-18T20:32:56.172" v="16"/>
          <ac:spMkLst>
            <pc:docMk/>
            <pc:sldMk cId="3179833211" sldId="267"/>
            <ac:spMk id="3" creationId="{6A75989C-CEF6-4790-9F3D-DDEC3CEECEF5}"/>
          </ac:spMkLst>
        </pc:spChg>
        <pc:spChg chg="add del mod">
          <ac:chgData name="Alejandro Martínez" userId="8e5f7824e00218c5" providerId="Windows Live" clId="Web-{83132B97-5D07-44FA-A659-D33462B7AB23}" dt="2020-09-18T20:33:02.766" v="17"/>
          <ac:spMkLst>
            <pc:docMk/>
            <pc:sldMk cId="3179833211" sldId="267"/>
            <ac:spMk id="103" creationId="{614F35C5-C62F-4510-BD31-4F9554E053E1}"/>
          </ac:spMkLst>
        </pc:spChg>
        <pc:spChg chg="add del mod">
          <ac:chgData name="Alejandro Martínez" userId="8e5f7824e00218c5" providerId="Windows Live" clId="Web-{83132B97-5D07-44FA-A659-D33462B7AB23}" dt="2020-09-18T20:33:08.235" v="18"/>
          <ac:spMkLst>
            <pc:docMk/>
            <pc:sldMk cId="3179833211" sldId="267"/>
            <ac:spMk id="115" creationId="{91E3C7B8-53D1-460F-9DB4-E3B0F61EBB12}"/>
          </ac:spMkLst>
        </pc:spChg>
        <pc:graphicFrameChg chg="add del mod modGraphic">
          <ac:chgData name="Alejandro Martínez" userId="8e5f7824e00218c5" providerId="Windows Live" clId="Web-{83132B97-5D07-44FA-A659-D33462B7AB23}" dt="2020-09-18T20:50:03.366" v="121" actId="20577"/>
          <ac:graphicFrameMkLst>
            <pc:docMk/>
            <pc:sldMk cId="3179833211" sldId="267"/>
            <ac:graphicFrameMk id="4" creationId="{A0745831-BC48-4235-A7E2-80832E53B186}"/>
          </ac:graphicFrameMkLst>
        </pc:graphicFrameChg>
        <pc:picChg chg="add del mod">
          <ac:chgData name="Alejandro Martínez" userId="8e5f7824e00218c5" providerId="Windows Live" clId="Web-{83132B97-5D07-44FA-A659-D33462B7AB23}" dt="2020-09-18T20:38:37.001" v="40" actId="14100"/>
          <ac:picMkLst>
            <pc:docMk/>
            <pc:sldMk cId="3179833211" sldId="267"/>
            <ac:picMk id="5" creationId="{BDEE4019-56F2-459C-B15D-76C0CDC216FA}"/>
          </ac:picMkLst>
        </pc:picChg>
        <pc:picChg chg="add mod">
          <ac:chgData name="Alejandro Martínez" userId="8e5f7824e00218c5" providerId="Windows Live" clId="Web-{83132B97-5D07-44FA-A659-D33462B7AB23}" dt="2020-09-18T20:42:51.799" v="59" actId="1076"/>
          <ac:picMkLst>
            <pc:docMk/>
            <pc:sldMk cId="3179833211" sldId="267"/>
            <ac:picMk id="317" creationId="{B45FD8C9-4FA0-435B-8636-FBAB17362013}"/>
          </ac:picMkLst>
        </pc:picChg>
        <pc:picChg chg="add del mod">
          <ac:chgData name="Alejandro Martínez" userId="8e5f7824e00218c5" providerId="Windows Live" clId="Web-{83132B97-5D07-44FA-A659-D33462B7AB23}" dt="2020-09-18T20:41:39.065" v="54"/>
          <ac:picMkLst>
            <pc:docMk/>
            <pc:sldMk cId="3179833211" sldId="267"/>
            <ac:picMk id="348" creationId="{3DBF82AB-A66C-41B2-BA77-3724EEE4BEC4}"/>
          </ac:picMkLst>
        </pc:picChg>
      </pc:sldChg>
      <pc:sldChg chg="delSp modSp">
        <pc:chgData name="Alejandro Martínez" userId="8e5f7824e00218c5" providerId="Windows Live" clId="Web-{83132B97-5D07-44FA-A659-D33462B7AB23}" dt="2020-09-18T20:18:55.779" v="2"/>
        <pc:sldMkLst>
          <pc:docMk/>
          <pc:sldMk cId="825492604" sldId="270"/>
        </pc:sldMkLst>
        <pc:picChg chg="del mod">
          <ac:chgData name="Alejandro Martínez" userId="8e5f7824e00218c5" providerId="Windows Live" clId="Web-{83132B97-5D07-44FA-A659-D33462B7AB23}" dt="2020-09-18T20:18:55.779" v="2"/>
          <ac:picMkLst>
            <pc:docMk/>
            <pc:sldMk cId="825492604" sldId="270"/>
            <ac:picMk id="30" creationId="{BF9F2828-EFAA-4D93-8BFF-2A645233EAB1}"/>
          </ac:picMkLst>
        </pc:pic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diagrams/_rels/drawing2.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224993-E4A4-4939-9BC2-7E0BE0A8C7A2}" type="doc">
      <dgm:prSet loTypeId="urn:microsoft.com/office/officeart/2005/8/layout/process4" loCatId="process" qsTypeId="urn:microsoft.com/office/officeart/2005/8/quickstyle/simple4" qsCatId="simple" csTypeId="urn:microsoft.com/office/officeart/2005/8/colors/accent0_3" csCatId="mainScheme" phldr="1"/>
      <dgm:spPr/>
      <dgm:t>
        <a:bodyPr/>
        <a:lstStyle/>
        <a:p>
          <a:endParaRPr lang="es-ES"/>
        </a:p>
      </dgm:t>
    </dgm:pt>
    <dgm:pt modelId="{23CEF7E1-02E6-4493-95FC-DC63E9F8A2C1}">
      <dgm:prSet phldrT="[Texto]" phldr="0"/>
      <dgm:spPr/>
      <dgm:t>
        <a:bodyPr/>
        <a:lstStyle/>
        <a:p>
          <a:pPr rtl="0"/>
          <a:r>
            <a:rPr lang="es-ES" b="0" i="0" u="none" strike="noStrike" cap="none" baseline="0" noProof="0">
              <a:latin typeface="Gill Sans MT"/>
            </a:rPr>
            <a:t>capa de red</a:t>
          </a:r>
        </a:p>
      </dgm:t>
    </dgm:pt>
    <dgm:pt modelId="{4903D202-065B-40DF-9910-E350B10F16BE}" type="parTrans" cxnId="{A2205DCC-9DAE-4115-87A9-9A9B8A1914BA}">
      <dgm:prSet/>
      <dgm:spPr/>
      <dgm:t>
        <a:bodyPr/>
        <a:lstStyle/>
        <a:p>
          <a:endParaRPr lang="es-ES"/>
        </a:p>
      </dgm:t>
    </dgm:pt>
    <dgm:pt modelId="{9ED72BA1-6F58-449B-9564-4BC98AEBEFD0}" type="sibTrans" cxnId="{A2205DCC-9DAE-4115-87A9-9A9B8A1914BA}">
      <dgm:prSet/>
      <dgm:spPr/>
      <dgm:t>
        <a:bodyPr/>
        <a:lstStyle/>
        <a:p>
          <a:endParaRPr lang="es-ES"/>
        </a:p>
      </dgm:t>
    </dgm:pt>
    <dgm:pt modelId="{B340526D-C8E6-4CD8-BF23-76EF7FD58736}">
      <dgm:prSet phldrT="[Texto]" phldr="0"/>
      <dgm:spPr/>
      <dgm:t>
        <a:bodyPr/>
        <a:lstStyle/>
        <a:p>
          <a:pPr rtl="0"/>
          <a:r>
            <a:rPr lang="es-ES" dirty="0">
              <a:latin typeface="Gill Sans MT" panose="020B0502020104020203"/>
            </a:rPr>
            <a:t>enlace de red</a:t>
          </a:r>
          <a:endParaRPr lang="es-ES" dirty="0"/>
        </a:p>
      </dgm:t>
    </dgm:pt>
    <dgm:pt modelId="{E46430E5-E412-4F12-A865-9BA90CF146CC}" type="parTrans" cxnId="{317024AD-00C6-46E8-B4B4-E04947A8906D}">
      <dgm:prSet/>
      <dgm:spPr/>
      <dgm:t>
        <a:bodyPr/>
        <a:lstStyle/>
        <a:p>
          <a:endParaRPr lang="es-ES"/>
        </a:p>
      </dgm:t>
    </dgm:pt>
    <dgm:pt modelId="{0721009F-D057-4839-A2D9-CABA1C341B59}" type="sibTrans" cxnId="{317024AD-00C6-46E8-B4B4-E04947A8906D}">
      <dgm:prSet/>
      <dgm:spPr/>
      <dgm:t>
        <a:bodyPr/>
        <a:lstStyle/>
        <a:p>
          <a:endParaRPr lang="es-ES"/>
        </a:p>
      </dgm:t>
    </dgm:pt>
    <dgm:pt modelId="{A4F4485C-BE39-4C5C-8AA5-9B9DF3AE4A45}">
      <dgm:prSet phldrT="[Texto]" phldr="0"/>
      <dgm:spPr/>
      <dgm:t>
        <a:bodyPr/>
        <a:lstStyle/>
        <a:p>
          <a:pPr rtl="0"/>
          <a:r>
            <a:rPr lang="es-ES" dirty="0">
              <a:latin typeface="Gill Sans MT" panose="020B0502020104020203"/>
            </a:rPr>
            <a:t>capa física</a:t>
          </a:r>
          <a:endParaRPr lang="es-ES" dirty="0"/>
        </a:p>
      </dgm:t>
    </dgm:pt>
    <dgm:pt modelId="{5708202D-31F4-4862-B885-4D3C10F97487}" type="parTrans" cxnId="{F848C3CC-D1C6-489C-B34D-6E09AE93D930}">
      <dgm:prSet/>
      <dgm:spPr/>
      <dgm:t>
        <a:bodyPr/>
        <a:lstStyle/>
        <a:p>
          <a:endParaRPr lang="es-ES"/>
        </a:p>
      </dgm:t>
    </dgm:pt>
    <dgm:pt modelId="{92B136EA-74D6-4DE3-B812-198F7BFD14B5}" type="sibTrans" cxnId="{F848C3CC-D1C6-489C-B34D-6E09AE93D930}">
      <dgm:prSet/>
      <dgm:spPr/>
      <dgm:t>
        <a:bodyPr/>
        <a:lstStyle/>
        <a:p>
          <a:endParaRPr lang="es-ES"/>
        </a:p>
      </dgm:t>
    </dgm:pt>
    <dgm:pt modelId="{734C40EB-BE64-4B5C-BE24-7D8410A6B2D1}">
      <dgm:prSet phldrT="[Texto]" phldr="0"/>
      <dgm:spPr/>
      <dgm:t>
        <a:bodyPr/>
        <a:lstStyle/>
        <a:p>
          <a:pPr rtl="0"/>
          <a:endParaRPr lang="es-ES" dirty="0"/>
        </a:p>
      </dgm:t>
    </dgm:pt>
    <dgm:pt modelId="{72531873-750F-4C21-880A-7E07D7BC419A}" type="parTrans" cxnId="{56266DCB-F78D-432C-A25D-1A43F1E0FCAA}">
      <dgm:prSet/>
      <dgm:spPr/>
      <dgm:t>
        <a:bodyPr/>
        <a:lstStyle/>
        <a:p>
          <a:endParaRPr lang="es-ES"/>
        </a:p>
      </dgm:t>
    </dgm:pt>
    <dgm:pt modelId="{71C296BE-0E37-461E-9757-F61940168A4F}" type="sibTrans" cxnId="{56266DCB-F78D-432C-A25D-1A43F1E0FCAA}">
      <dgm:prSet/>
      <dgm:spPr/>
      <dgm:t>
        <a:bodyPr/>
        <a:lstStyle/>
        <a:p>
          <a:endParaRPr lang="es-ES"/>
        </a:p>
      </dgm:t>
    </dgm:pt>
    <dgm:pt modelId="{F8CE0A17-3D9C-48C7-BAB8-E544668993EB}">
      <dgm:prSet phldrT="[Texto]" phldr="1"/>
      <dgm:spPr/>
      <dgm:t>
        <a:bodyPr/>
        <a:lstStyle/>
        <a:p>
          <a:endParaRPr lang="es-ES"/>
        </a:p>
      </dgm:t>
    </dgm:pt>
    <dgm:pt modelId="{C7E26C9B-A1A2-41B1-8817-9E806305E9DC}" type="parTrans" cxnId="{3C8CC522-89E4-4F33-BB98-8B4F5C389FC6}">
      <dgm:prSet/>
      <dgm:spPr/>
      <dgm:t>
        <a:bodyPr/>
        <a:lstStyle/>
        <a:p>
          <a:endParaRPr lang="es-ES"/>
        </a:p>
      </dgm:t>
    </dgm:pt>
    <dgm:pt modelId="{D9846550-449A-472A-8ECA-493679830412}" type="sibTrans" cxnId="{3C8CC522-89E4-4F33-BB98-8B4F5C389FC6}">
      <dgm:prSet/>
      <dgm:spPr/>
      <dgm:t>
        <a:bodyPr/>
        <a:lstStyle/>
        <a:p>
          <a:endParaRPr lang="es-ES"/>
        </a:p>
      </dgm:t>
    </dgm:pt>
    <dgm:pt modelId="{420AE31F-142A-44F8-BA10-9D1EA64D1DF9}">
      <dgm:prSet phldrT="[Texto]" phldr="1"/>
      <dgm:spPr/>
      <dgm:t>
        <a:bodyPr/>
        <a:lstStyle/>
        <a:p>
          <a:endParaRPr lang="es-ES"/>
        </a:p>
      </dgm:t>
    </dgm:pt>
    <dgm:pt modelId="{5CD50391-F715-4658-B8F2-8429FFAA7F85}" type="parTrans" cxnId="{32CF8AED-CE96-4997-AC70-052AF6173CFE}">
      <dgm:prSet/>
      <dgm:spPr/>
      <dgm:t>
        <a:bodyPr/>
        <a:lstStyle/>
        <a:p>
          <a:endParaRPr lang="es-ES"/>
        </a:p>
      </dgm:t>
    </dgm:pt>
    <dgm:pt modelId="{9AF9B81D-52C8-4D50-AD55-6A16D7DB48C3}" type="sibTrans" cxnId="{32CF8AED-CE96-4997-AC70-052AF6173CFE}">
      <dgm:prSet/>
      <dgm:spPr/>
      <dgm:t>
        <a:bodyPr/>
        <a:lstStyle/>
        <a:p>
          <a:endParaRPr lang="es-ES"/>
        </a:p>
      </dgm:t>
    </dgm:pt>
    <dgm:pt modelId="{C27A7F1A-8C3D-4515-9DCE-2E1CF97AA857}" type="pres">
      <dgm:prSet presAssocID="{0D224993-E4A4-4939-9BC2-7E0BE0A8C7A2}" presName="Name0" presStyleCnt="0">
        <dgm:presLayoutVars>
          <dgm:dir/>
          <dgm:animLvl val="lvl"/>
          <dgm:resizeHandles val="exact"/>
        </dgm:presLayoutVars>
      </dgm:prSet>
      <dgm:spPr/>
    </dgm:pt>
    <dgm:pt modelId="{83DB0D41-A8CE-4552-8305-84AC5EC86B38}" type="pres">
      <dgm:prSet presAssocID="{734C40EB-BE64-4B5C-BE24-7D8410A6B2D1}" presName="boxAndChildren" presStyleCnt="0"/>
      <dgm:spPr/>
    </dgm:pt>
    <dgm:pt modelId="{A7967A3E-D71E-4EA7-BECB-4FF4147ECC2E}" type="pres">
      <dgm:prSet presAssocID="{734C40EB-BE64-4B5C-BE24-7D8410A6B2D1}" presName="parentTextBox" presStyleLbl="node1" presStyleIdx="0" presStyleCnt="2"/>
      <dgm:spPr/>
    </dgm:pt>
    <dgm:pt modelId="{0EABD749-F262-4913-B4AF-4A497B080A3B}" type="pres">
      <dgm:prSet presAssocID="{734C40EB-BE64-4B5C-BE24-7D8410A6B2D1}" presName="entireBox" presStyleLbl="node1" presStyleIdx="0" presStyleCnt="2"/>
      <dgm:spPr/>
    </dgm:pt>
    <dgm:pt modelId="{A0C54449-803E-4283-90CD-E4DD3946E4C1}" type="pres">
      <dgm:prSet presAssocID="{734C40EB-BE64-4B5C-BE24-7D8410A6B2D1}" presName="descendantBox" presStyleCnt="0"/>
      <dgm:spPr/>
    </dgm:pt>
    <dgm:pt modelId="{0F8A48FD-1835-41BB-BEC1-6D99E805BE8F}" type="pres">
      <dgm:prSet presAssocID="{F8CE0A17-3D9C-48C7-BAB8-E544668993EB}" presName="childTextBox" presStyleLbl="fgAccFollowNode1" presStyleIdx="0" presStyleCnt="4">
        <dgm:presLayoutVars>
          <dgm:bulletEnabled val="1"/>
        </dgm:presLayoutVars>
      </dgm:prSet>
      <dgm:spPr/>
    </dgm:pt>
    <dgm:pt modelId="{C6A63BB3-1EDB-47AF-949A-95219ECBED83}" type="pres">
      <dgm:prSet presAssocID="{420AE31F-142A-44F8-BA10-9D1EA64D1DF9}" presName="childTextBox" presStyleLbl="fgAccFollowNode1" presStyleIdx="1" presStyleCnt="4">
        <dgm:presLayoutVars>
          <dgm:bulletEnabled val="1"/>
        </dgm:presLayoutVars>
      </dgm:prSet>
      <dgm:spPr/>
    </dgm:pt>
    <dgm:pt modelId="{8B968D86-875A-4462-83C7-8B2CDAA7A1F4}" type="pres">
      <dgm:prSet presAssocID="{9ED72BA1-6F58-449B-9564-4BC98AEBEFD0}" presName="sp" presStyleCnt="0"/>
      <dgm:spPr/>
    </dgm:pt>
    <dgm:pt modelId="{B324ADF4-756E-4186-A226-F90C4C31992C}" type="pres">
      <dgm:prSet presAssocID="{23CEF7E1-02E6-4493-95FC-DC63E9F8A2C1}" presName="arrowAndChildren" presStyleCnt="0"/>
      <dgm:spPr/>
    </dgm:pt>
    <dgm:pt modelId="{32DBB1DC-60BB-40D9-8FD2-363092B63F29}" type="pres">
      <dgm:prSet presAssocID="{23CEF7E1-02E6-4493-95FC-DC63E9F8A2C1}" presName="parentTextArrow" presStyleLbl="node1" presStyleIdx="0" presStyleCnt="2"/>
      <dgm:spPr/>
    </dgm:pt>
    <dgm:pt modelId="{AF48F7BF-EC80-43FE-A5C7-9CC52F330A77}" type="pres">
      <dgm:prSet presAssocID="{23CEF7E1-02E6-4493-95FC-DC63E9F8A2C1}" presName="arrow" presStyleLbl="node1" presStyleIdx="1" presStyleCnt="2"/>
      <dgm:spPr/>
    </dgm:pt>
    <dgm:pt modelId="{69BF1688-F517-4DDA-A065-C0152FE316E1}" type="pres">
      <dgm:prSet presAssocID="{23CEF7E1-02E6-4493-95FC-DC63E9F8A2C1}" presName="descendantArrow" presStyleCnt="0"/>
      <dgm:spPr/>
    </dgm:pt>
    <dgm:pt modelId="{42FA83FF-3C22-4C94-9B06-05002F28A5A2}" type="pres">
      <dgm:prSet presAssocID="{B340526D-C8E6-4CD8-BF23-76EF7FD58736}" presName="childTextArrow" presStyleLbl="fgAccFollowNode1" presStyleIdx="2" presStyleCnt="4">
        <dgm:presLayoutVars>
          <dgm:bulletEnabled val="1"/>
        </dgm:presLayoutVars>
      </dgm:prSet>
      <dgm:spPr/>
    </dgm:pt>
    <dgm:pt modelId="{0FB8EF05-FDA9-4FA5-B8A7-2C42BE4877AA}" type="pres">
      <dgm:prSet presAssocID="{A4F4485C-BE39-4C5C-8AA5-9B9DF3AE4A45}" presName="childTextArrow" presStyleLbl="fgAccFollowNode1" presStyleIdx="3" presStyleCnt="4">
        <dgm:presLayoutVars>
          <dgm:bulletEnabled val="1"/>
        </dgm:presLayoutVars>
      </dgm:prSet>
      <dgm:spPr/>
    </dgm:pt>
  </dgm:ptLst>
  <dgm:cxnLst>
    <dgm:cxn modelId="{042CAA1A-5D36-4BC5-AED3-763CB325744A}" type="presOf" srcId="{F8CE0A17-3D9C-48C7-BAB8-E544668993EB}" destId="{0F8A48FD-1835-41BB-BEC1-6D99E805BE8F}" srcOrd="0" destOrd="0" presId="urn:microsoft.com/office/officeart/2005/8/layout/process4"/>
    <dgm:cxn modelId="{3C8CC522-89E4-4F33-BB98-8B4F5C389FC6}" srcId="{734C40EB-BE64-4B5C-BE24-7D8410A6B2D1}" destId="{F8CE0A17-3D9C-48C7-BAB8-E544668993EB}" srcOrd="0" destOrd="0" parTransId="{C7E26C9B-A1A2-41B1-8817-9E806305E9DC}" sibTransId="{D9846550-449A-472A-8ECA-493679830412}"/>
    <dgm:cxn modelId="{DA4B1148-7049-42E4-8009-086AF6802146}" type="presOf" srcId="{23CEF7E1-02E6-4493-95FC-DC63E9F8A2C1}" destId="{32DBB1DC-60BB-40D9-8FD2-363092B63F29}" srcOrd="0" destOrd="0" presId="urn:microsoft.com/office/officeart/2005/8/layout/process4"/>
    <dgm:cxn modelId="{EA302B7C-EEFE-4511-9D99-1D36E6DA95AE}" type="presOf" srcId="{23CEF7E1-02E6-4493-95FC-DC63E9F8A2C1}" destId="{AF48F7BF-EC80-43FE-A5C7-9CC52F330A77}" srcOrd="1" destOrd="0" presId="urn:microsoft.com/office/officeart/2005/8/layout/process4"/>
    <dgm:cxn modelId="{294ABA86-E7B6-4817-8104-891A59B93514}" type="presOf" srcId="{A4F4485C-BE39-4C5C-8AA5-9B9DF3AE4A45}" destId="{0FB8EF05-FDA9-4FA5-B8A7-2C42BE4877AA}" srcOrd="0" destOrd="0" presId="urn:microsoft.com/office/officeart/2005/8/layout/process4"/>
    <dgm:cxn modelId="{E07CAB9A-85E9-421F-BBF5-F659701D38E0}" type="presOf" srcId="{B340526D-C8E6-4CD8-BF23-76EF7FD58736}" destId="{42FA83FF-3C22-4C94-9B06-05002F28A5A2}" srcOrd="0" destOrd="0" presId="urn:microsoft.com/office/officeart/2005/8/layout/process4"/>
    <dgm:cxn modelId="{317024AD-00C6-46E8-B4B4-E04947A8906D}" srcId="{23CEF7E1-02E6-4493-95FC-DC63E9F8A2C1}" destId="{B340526D-C8E6-4CD8-BF23-76EF7FD58736}" srcOrd="0" destOrd="0" parTransId="{E46430E5-E412-4F12-A865-9BA90CF146CC}" sibTransId="{0721009F-D057-4839-A2D9-CABA1C341B59}"/>
    <dgm:cxn modelId="{8AFC0CB7-21A2-4473-84CB-8CFB74297EB9}" type="presOf" srcId="{0D224993-E4A4-4939-9BC2-7E0BE0A8C7A2}" destId="{C27A7F1A-8C3D-4515-9DCE-2E1CF97AA857}" srcOrd="0" destOrd="0" presId="urn:microsoft.com/office/officeart/2005/8/layout/process4"/>
    <dgm:cxn modelId="{56266DCB-F78D-432C-A25D-1A43F1E0FCAA}" srcId="{0D224993-E4A4-4939-9BC2-7E0BE0A8C7A2}" destId="{734C40EB-BE64-4B5C-BE24-7D8410A6B2D1}" srcOrd="1" destOrd="0" parTransId="{72531873-750F-4C21-880A-7E07D7BC419A}" sibTransId="{71C296BE-0E37-461E-9757-F61940168A4F}"/>
    <dgm:cxn modelId="{A2205DCC-9DAE-4115-87A9-9A9B8A1914BA}" srcId="{0D224993-E4A4-4939-9BC2-7E0BE0A8C7A2}" destId="{23CEF7E1-02E6-4493-95FC-DC63E9F8A2C1}" srcOrd="0" destOrd="0" parTransId="{4903D202-065B-40DF-9910-E350B10F16BE}" sibTransId="{9ED72BA1-6F58-449B-9564-4BC98AEBEFD0}"/>
    <dgm:cxn modelId="{F848C3CC-D1C6-489C-B34D-6E09AE93D930}" srcId="{23CEF7E1-02E6-4493-95FC-DC63E9F8A2C1}" destId="{A4F4485C-BE39-4C5C-8AA5-9B9DF3AE4A45}" srcOrd="1" destOrd="0" parTransId="{5708202D-31F4-4862-B885-4D3C10F97487}" sibTransId="{92B136EA-74D6-4DE3-B812-198F7BFD14B5}"/>
    <dgm:cxn modelId="{EEAC4AE0-75F0-4124-8D54-BC27AC130B71}" type="presOf" srcId="{420AE31F-142A-44F8-BA10-9D1EA64D1DF9}" destId="{C6A63BB3-1EDB-47AF-949A-95219ECBED83}" srcOrd="0" destOrd="0" presId="urn:microsoft.com/office/officeart/2005/8/layout/process4"/>
    <dgm:cxn modelId="{32CF8AED-CE96-4997-AC70-052AF6173CFE}" srcId="{734C40EB-BE64-4B5C-BE24-7D8410A6B2D1}" destId="{420AE31F-142A-44F8-BA10-9D1EA64D1DF9}" srcOrd="1" destOrd="0" parTransId="{5CD50391-F715-4658-B8F2-8429FFAA7F85}" sibTransId="{9AF9B81D-52C8-4D50-AD55-6A16D7DB48C3}"/>
    <dgm:cxn modelId="{013F41F9-15B1-4672-8DCF-81A8464B7C08}" type="presOf" srcId="{734C40EB-BE64-4B5C-BE24-7D8410A6B2D1}" destId="{0EABD749-F262-4913-B4AF-4A497B080A3B}" srcOrd="1" destOrd="0" presId="urn:microsoft.com/office/officeart/2005/8/layout/process4"/>
    <dgm:cxn modelId="{0AE131FE-E3E0-473F-85E7-6550943BE56B}" type="presOf" srcId="{734C40EB-BE64-4B5C-BE24-7D8410A6B2D1}" destId="{A7967A3E-D71E-4EA7-BECB-4FF4147ECC2E}" srcOrd="0" destOrd="0" presId="urn:microsoft.com/office/officeart/2005/8/layout/process4"/>
    <dgm:cxn modelId="{A9FE0A35-E789-42F6-9D9F-BA3831E3A43A}" type="presParOf" srcId="{C27A7F1A-8C3D-4515-9DCE-2E1CF97AA857}" destId="{83DB0D41-A8CE-4552-8305-84AC5EC86B38}" srcOrd="0" destOrd="0" presId="urn:microsoft.com/office/officeart/2005/8/layout/process4"/>
    <dgm:cxn modelId="{1AAC5FDA-6C5E-4134-9F1D-674021EC0A93}" type="presParOf" srcId="{83DB0D41-A8CE-4552-8305-84AC5EC86B38}" destId="{A7967A3E-D71E-4EA7-BECB-4FF4147ECC2E}" srcOrd="0" destOrd="0" presId="urn:microsoft.com/office/officeart/2005/8/layout/process4"/>
    <dgm:cxn modelId="{8CCAE8F4-13A6-4FD0-8BA9-C5EDC1BA6E4F}" type="presParOf" srcId="{83DB0D41-A8CE-4552-8305-84AC5EC86B38}" destId="{0EABD749-F262-4913-B4AF-4A497B080A3B}" srcOrd="1" destOrd="0" presId="urn:microsoft.com/office/officeart/2005/8/layout/process4"/>
    <dgm:cxn modelId="{394021EB-75DC-4A91-8E3A-D78FFA21EF70}" type="presParOf" srcId="{83DB0D41-A8CE-4552-8305-84AC5EC86B38}" destId="{A0C54449-803E-4283-90CD-E4DD3946E4C1}" srcOrd="2" destOrd="0" presId="urn:microsoft.com/office/officeart/2005/8/layout/process4"/>
    <dgm:cxn modelId="{DE18E782-23AC-4664-862D-C462BD23C8E7}" type="presParOf" srcId="{A0C54449-803E-4283-90CD-E4DD3946E4C1}" destId="{0F8A48FD-1835-41BB-BEC1-6D99E805BE8F}" srcOrd="0" destOrd="0" presId="urn:microsoft.com/office/officeart/2005/8/layout/process4"/>
    <dgm:cxn modelId="{C12BDAD8-29F7-4C34-9B56-60841E6D36A4}" type="presParOf" srcId="{A0C54449-803E-4283-90CD-E4DD3946E4C1}" destId="{C6A63BB3-1EDB-47AF-949A-95219ECBED83}" srcOrd="1" destOrd="0" presId="urn:microsoft.com/office/officeart/2005/8/layout/process4"/>
    <dgm:cxn modelId="{51697F10-942B-4809-9F6F-F99B1B0727CE}" type="presParOf" srcId="{C27A7F1A-8C3D-4515-9DCE-2E1CF97AA857}" destId="{8B968D86-875A-4462-83C7-8B2CDAA7A1F4}" srcOrd="1" destOrd="0" presId="urn:microsoft.com/office/officeart/2005/8/layout/process4"/>
    <dgm:cxn modelId="{E4F9BFE1-43B9-4636-BA2A-75B5010B8498}" type="presParOf" srcId="{C27A7F1A-8C3D-4515-9DCE-2E1CF97AA857}" destId="{B324ADF4-756E-4186-A226-F90C4C31992C}" srcOrd="2" destOrd="0" presId="urn:microsoft.com/office/officeart/2005/8/layout/process4"/>
    <dgm:cxn modelId="{7C76A62B-7F24-417B-AA66-138EA742662E}" type="presParOf" srcId="{B324ADF4-756E-4186-A226-F90C4C31992C}" destId="{32DBB1DC-60BB-40D9-8FD2-363092B63F29}" srcOrd="0" destOrd="0" presId="urn:microsoft.com/office/officeart/2005/8/layout/process4"/>
    <dgm:cxn modelId="{9F325472-5E22-4C51-B379-3F208A6AA05C}" type="presParOf" srcId="{B324ADF4-756E-4186-A226-F90C4C31992C}" destId="{AF48F7BF-EC80-43FE-A5C7-9CC52F330A77}" srcOrd="1" destOrd="0" presId="urn:microsoft.com/office/officeart/2005/8/layout/process4"/>
    <dgm:cxn modelId="{6CC60202-51A5-40ED-B91D-FEC3697D404E}" type="presParOf" srcId="{B324ADF4-756E-4186-A226-F90C4C31992C}" destId="{69BF1688-F517-4DDA-A065-C0152FE316E1}" srcOrd="2" destOrd="0" presId="urn:microsoft.com/office/officeart/2005/8/layout/process4"/>
    <dgm:cxn modelId="{B5004EBE-7519-41C1-BE2F-12773B002F79}" type="presParOf" srcId="{69BF1688-F517-4DDA-A065-C0152FE316E1}" destId="{42FA83FF-3C22-4C94-9B06-05002F28A5A2}" srcOrd="0" destOrd="0" presId="urn:microsoft.com/office/officeart/2005/8/layout/process4"/>
    <dgm:cxn modelId="{F706FD3F-DC16-4B9C-A7DF-2280BB5556C8}" type="presParOf" srcId="{69BF1688-F517-4DDA-A065-C0152FE316E1}" destId="{0FB8EF05-FDA9-4FA5-B8A7-2C42BE4877AA}" srcOrd="1" destOrd="0" presId="urn:microsoft.com/office/officeart/2005/8/layout/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3048C61-36D6-4B73-9AF4-D31B74104F82}"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pt>
    <dgm:pt modelId="{AF583F91-332F-4E72-A1E0-987BFD089F88}">
      <dgm:prSet phldrT="[Text]"/>
      <dgm:spPr/>
      <dgm:t>
        <a:bodyPr rtlCol="0"/>
        <a:lstStyle/>
        <a:p>
          <a:pPr>
            <a:lnSpc>
              <a:spcPct val="100000"/>
            </a:lnSpc>
          </a:pPr>
          <a:r>
            <a:rPr lang="es-ES" noProof="0" dirty="0"/>
            <a:t>Exhibición de arte</a:t>
          </a:r>
        </a:p>
      </dgm:t>
    </dgm:pt>
    <dgm:pt modelId="{64596A89-BBA0-45D0-8E22-7BBC2F943B47}" type="parTrans" cxnId="{A68E0B67-A0CF-423E-9B01-65F9A6E5BDCF}">
      <dgm:prSet/>
      <dgm:spPr/>
      <dgm:t>
        <a:bodyPr rtlCol="0"/>
        <a:lstStyle/>
        <a:p>
          <a:pPr rtl="0"/>
          <a:endParaRPr lang="es-ES" noProof="0" dirty="0"/>
        </a:p>
      </dgm:t>
    </dgm:pt>
    <dgm:pt modelId="{705CEAA8-675D-47C0-8F48-2F40A711E383}" type="sibTrans" cxnId="{A68E0B67-A0CF-423E-9B01-65F9A6E5BDCF}">
      <dgm:prSet/>
      <dgm:spPr/>
      <dgm:t>
        <a:bodyPr rtlCol="0"/>
        <a:lstStyle/>
        <a:p>
          <a:pPr rtl="0"/>
          <a:endParaRPr lang="es-ES" noProof="0" dirty="0"/>
        </a:p>
      </dgm:t>
    </dgm:pt>
    <dgm:pt modelId="{520A53C9-ECE9-46F5-88D2-D48EC507F57E}">
      <dgm:prSet phldrT="[Text]"/>
      <dgm:spPr/>
      <dgm:t>
        <a:bodyPr rtlCol="0"/>
        <a:lstStyle/>
        <a:p>
          <a:pPr>
            <a:lnSpc>
              <a:spcPct val="100000"/>
            </a:lnSpc>
          </a:pPr>
          <a:r>
            <a:rPr lang="es-ES" noProof="0" dirty="0"/>
            <a:t>Debate</a:t>
          </a:r>
        </a:p>
      </dgm:t>
    </dgm:pt>
    <dgm:pt modelId="{071F71CB-2E91-4706-8580-7A9507D3498C}" type="parTrans" cxnId="{06F43257-D3EF-4021-8B4C-8FF549290723}">
      <dgm:prSet/>
      <dgm:spPr/>
      <dgm:t>
        <a:bodyPr rtlCol="0"/>
        <a:lstStyle/>
        <a:p>
          <a:pPr rtl="0"/>
          <a:endParaRPr lang="es-ES" noProof="0" dirty="0"/>
        </a:p>
      </dgm:t>
    </dgm:pt>
    <dgm:pt modelId="{2B883F14-5874-45D7-94D5-8F5162A57A1C}" type="sibTrans" cxnId="{06F43257-D3EF-4021-8B4C-8FF549290723}">
      <dgm:prSet/>
      <dgm:spPr/>
      <dgm:t>
        <a:bodyPr rtlCol="0"/>
        <a:lstStyle/>
        <a:p>
          <a:pPr rtl="0"/>
          <a:endParaRPr lang="es-ES" noProof="0" dirty="0"/>
        </a:p>
      </dgm:t>
    </dgm:pt>
    <dgm:pt modelId="{5F527937-CD5F-4682-B04B-CEBA79E99ED4}">
      <dgm:prSet/>
      <dgm:spPr/>
      <dgm:t>
        <a:bodyPr rtlCol="0"/>
        <a:lstStyle/>
        <a:p>
          <a:pPr>
            <a:lnSpc>
              <a:spcPct val="100000"/>
            </a:lnSpc>
          </a:pPr>
          <a:r>
            <a:rPr lang="es-ES" noProof="0" dirty="0"/>
            <a:t>Concierto</a:t>
          </a:r>
        </a:p>
      </dgm:t>
    </dgm:pt>
    <dgm:pt modelId="{FBFBF700-F8A4-474A-A342-2C1752EB13B8}" type="parTrans" cxnId="{FEEC04FE-33FF-4741-8C41-C1313093F66A}">
      <dgm:prSet/>
      <dgm:spPr/>
      <dgm:t>
        <a:bodyPr rtlCol="0"/>
        <a:lstStyle/>
        <a:p>
          <a:pPr rtl="0"/>
          <a:endParaRPr lang="es-ES" noProof="0" dirty="0"/>
        </a:p>
      </dgm:t>
    </dgm:pt>
    <dgm:pt modelId="{6609A378-B1CD-4490-BAD7-454637280DC6}" type="sibTrans" cxnId="{FEEC04FE-33FF-4741-8C41-C1313093F66A}">
      <dgm:prSet/>
      <dgm:spPr/>
      <dgm:t>
        <a:bodyPr rtlCol="0"/>
        <a:lstStyle/>
        <a:p>
          <a:pPr rtl="0"/>
          <a:endParaRPr lang="es-ES" noProof="0" dirty="0"/>
        </a:p>
      </dgm:t>
    </dgm:pt>
    <dgm:pt modelId="{67FFBD6F-56B0-43EB-BBD0-B4BD04E7A66C}">
      <dgm:prSet/>
      <dgm:spPr/>
      <dgm:t>
        <a:bodyPr rtlCol="0"/>
        <a:lstStyle/>
        <a:p>
          <a:pPr>
            <a:lnSpc>
              <a:spcPct val="100000"/>
            </a:lnSpc>
          </a:pPr>
          <a:r>
            <a:rPr lang="es-ES" noProof="0" dirty="0"/>
            <a:t>Teatro</a:t>
          </a:r>
        </a:p>
      </dgm:t>
    </dgm:pt>
    <dgm:pt modelId="{467E952F-FCBD-4614-9654-273CCC048B2A}" type="parTrans" cxnId="{A2A8C156-4F81-4A90-B08E-225C5B39F500}">
      <dgm:prSet/>
      <dgm:spPr/>
      <dgm:t>
        <a:bodyPr rtlCol="0"/>
        <a:lstStyle/>
        <a:p>
          <a:pPr rtl="0"/>
          <a:endParaRPr lang="es-ES" noProof="0" dirty="0"/>
        </a:p>
      </dgm:t>
    </dgm:pt>
    <dgm:pt modelId="{997EED20-EB8B-4654-845F-95E376501A61}" type="sibTrans" cxnId="{A2A8C156-4F81-4A90-B08E-225C5B39F500}">
      <dgm:prSet/>
      <dgm:spPr/>
      <dgm:t>
        <a:bodyPr rtlCol="0"/>
        <a:lstStyle/>
        <a:p>
          <a:pPr rtl="0"/>
          <a:endParaRPr lang="es-ES" noProof="0" dirty="0"/>
        </a:p>
      </dgm:t>
    </dgm:pt>
    <dgm:pt modelId="{FDC5A295-427F-4550-9C0C-9F7E7A628DFF}" type="pres">
      <dgm:prSet presAssocID="{23048C61-36D6-4B73-9AF4-D31B74104F82}" presName="root" presStyleCnt="0">
        <dgm:presLayoutVars>
          <dgm:dir/>
          <dgm:resizeHandles val="exact"/>
        </dgm:presLayoutVars>
      </dgm:prSet>
      <dgm:spPr/>
    </dgm:pt>
    <dgm:pt modelId="{15CE23F0-7001-42D2-BE49-9B1F633B84A2}" type="pres">
      <dgm:prSet presAssocID="{AF583F91-332F-4E72-A1E0-987BFD089F88}" presName="compNode" presStyleCnt="0"/>
      <dgm:spPr/>
    </dgm:pt>
    <dgm:pt modelId="{32854F05-D1CE-4844-A13F-B087EC9AAD88}" type="pres">
      <dgm:prSet presAssocID="{AF583F91-332F-4E72-A1E0-987BFD089F88}" presName="bgRect" presStyleLbl="bgShp" presStyleIdx="0" presStyleCnt="4"/>
      <dgm:spPr/>
    </dgm:pt>
    <dgm:pt modelId="{034B236D-CAA3-47BB-9889-FACEAF204FDA}" type="pres">
      <dgm:prSet presAssocID="{AF583F91-332F-4E72-A1E0-987BFD089F8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alette"/>
        </a:ext>
      </dgm:extLst>
    </dgm:pt>
    <dgm:pt modelId="{6A1ED025-9BDD-4789-AFAE-460EF42F83BF}" type="pres">
      <dgm:prSet presAssocID="{AF583F91-332F-4E72-A1E0-987BFD089F88}" presName="spaceRect" presStyleCnt="0"/>
      <dgm:spPr/>
    </dgm:pt>
    <dgm:pt modelId="{A908A9E3-E805-444F-BD74-198C5ECF354E}" type="pres">
      <dgm:prSet presAssocID="{AF583F91-332F-4E72-A1E0-987BFD089F88}" presName="parTx" presStyleLbl="revTx" presStyleIdx="0" presStyleCnt="4">
        <dgm:presLayoutVars>
          <dgm:chMax val="0"/>
          <dgm:chPref val="0"/>
        </dgm:presLayoutVars>
      </dgm:prSet>
      <dgm:spPr/>
    </dgm:pt>
    <dgm:pt modelId="{0FB3DA62-A2BC-48E4-B331-5095077CE8EF}" type="pres">
      <dgm:prSet presAssocID="{705CEAA8-675D-47C0-8F48-2F40A711E383}" presName="sibTrans" presStyleCnt="0"/>
      <dgm:spPr/>
    </dgm:pt>
    <dgm:pt modelId="{9CAAA516-5FD6-43EF-8659-E74403D7BD79}" type="pres">
      <dgm:prSet presAssocID="{520A53C9-ECE9-46F5-88D2-D48EC507F57E}" presName="compNode" presStyleCnt="0"/>
      <dgm:spPr/>
    </dgm:pt>
    <dgm:pt modelId="{D5E448BE-D808-4A0B-A34F-151AB14844F9}" type="pres">
      <dgm:prSet presAssocID="{520A53C9-ECE9-46F5-88D2-D48EC507F57E}" presName="bgRect" presStyleLbl="bgShp" presStyleIdx="1" presStyleCnt="4"/>
      <dgm:spPr/>
    </dgm:pt>
    <dgm:pt modelId="{AF8F3C26-74A4-482F-B989-567A20EDF7BF}" type="pres">
      <dgm:prSet presAssocID="{520A53C9-ECE9-46F5-88D2-D48EC507F57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at"/>
        </a:ext>
      </dgm:extLst>
    </dgm:pt>
    <dgm:pt modelId="{EC10602B-8D87-4D8A-84CC-D69A4F787638}" type="pres">
      <dgm:prSet presAssocID="{520A53C9-ECE9-46F5-88D2-D48EC507F57E}" presName="spaceRect" presStyleCnt="0"/>
      <dgm:spPr/>
    </dgm:pt>
    <dgm:pt modelId="{5A959316-7E39-4AA6-B8E9-9127E952C487}" type="pres">
      <dgm:prSet presAssocID="{520A53C9-ECE9-46F5-88D2-D48EC507F57E}" presName="parTx" presStyleLbl="revTx" presStyleIdx="1" presStyleCnt="4">
        <dgm:presLayoutVars>
          <dgm:chMax val="0"/>
          <dgm:chPref val="0"/>
        </dgm:presLayoutVars>
      </dgm:prSet>
      <dgm:spPr/>
    </dgm:pt>
    <dgm:pt modelId="{25D32578-596F-4AE1-9342-DA0B2D36C178}" type="pres">
      <dgm:prSet presAssocID="{2B883F14-5874-45D7-94D5-8F5162A57A1C}" presName="sibTrans" presStyleCnt="0"/>
      <dgm:spPr/>
    </dgm:pt>
    <dgm:pt modelId="{184B7547-ADA7-4BA8-8531-D6D015F16B49}" type="pres">
      <dgm:prSet presAssocID="{5F527937-CD5F-4682-B04B-CEBA79E99ED4}" presName="compNode" presStyleCnt="0"/>
      <dgm:spPr/>
    </dgm:pt>
    <dgm:pt modelId="{AE0B0CEE-A233-496E-81C2-CCFC8308E76A}" type="pres">
      <dgm:prSet presAssocID="{5F527937-CD5F-4682-B04B-CEBA79E99ED4}" presName="bgRect" presStyleLbl="bgShp" presStyleIdx="2" presStyleCnt="4"/>
      <dgm:spPr/>
    </dgm:pt>
    <dgm:pt modelId="{02589F14-3A91-4476-A2FC-4E90C2C8650C}" type="pres">
      <dgm:prSet presAssocID="{5F527937-CD5F-4682-B04B-CEBA79E99ED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iano"/>
        </a:ext>
      </dgm:extLst>
    </dgm:pt>
    <dgm:pt modelId="{0C06B468-C0CD-486C-9CB0-28B367D86BEA}" type="pres">
      <dgm:prSet presAssocID="{5F527937-CD5F-4682-B04B-CEBA79E99ED4}" presName="spaceRect" presStyleCnt="0"/>
      <dgm:spPr/>
    </dgm:pt>
    <dgm:pt modelId="{C9114989-2F95-406A-8BEC-B77E1C53A1EA}" type="pres">
      <dgm:prSet presAssocID="{5F527937-CD5F-4682-B04B-CEBA79E99ED4}" presName="parTx" presStyleLbl="revTx" presStyleIdx="2" presStyleCnt="4">
        <dgm:presLayoutVars>
          <dgm:chMax val="0"/>
          <dgm:chPref val="0"/>
        </dgm:presLayoutVars>
      </dgm:prSet>
      <dgm:spPr/>
    </dgm:pt>
    <dgm:pt modelId="{87117EB2-9C09-4E2D-B728-1EDD2E2415C1}" type="pres">
      <dgm:prSet presAssocID="{6609A378-B1CD-4490-BAD7-454637280DC6}" presName="sibTrans" presStyleCnt="0"/>
      <dgm:spPr/>
    </dgm:pt>
    <dgm:pt modelId="{3C8CC786-25CB-4455-BBC1-A787FEFE4FB2}" type="pres">
      <dgm:prSet presAssocID="{67FFBD6F-56B0-43EB-BBD0-B4BD04E7A66C}" presName="compNode" presStyleCnt="0"/>
      <dgm:spPr/>
    </dgm:pt>
    <dgm:pt modelId="{89F0615C-3F5E-49D6-B22D-B042F16E1D94}" type="pres">
      <dgm:prSet presAssocID="{67FFBD6F-56B0-43EB-BBD0-B4BD04E7A66C}" presName="bgRect" presStyleLbl="bgShp" presStyleIdx="3" presStyleCnt="4"/>
      <dgm:spPr/>
    </dgm:pt>
    <dgm:pt modelId="{F676E91C-CE1F-43CA-843E-75C5D4C443B8}" type="pres">
      <dgm:prSet presAssocID="{67FFBD6F-56B0-43EB-BBD0-B4BD04E7A66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rama"/>
        </a:ext>
      </dgm:extLst>
    </dgm:pt>
    <dgm:pt modelId="{DEEB0D14-6F34-4007-8031-71D9100FE6D0}" type="pres">
      <dgm:prSet presAssocID="{67FFBD6F-56B0-43EB-BBD0-B4BD04E7A66C}" presName="spaceRect" presStyleCnt="0"/>
      <dgm:spPr/>
    </dgm:pt>
    <dgm:pt modelId="{4EFD8266-4A8B-4436-BCE5-BD3A3DCF8438}" type="pres">
      <dgm:prSet presAssocID="{67FFBD6F-56B0-43EB-BBD0-B4BD04E7A66C}" presName="parTx" presStyleLbl="revTx" presStyleIdx="3" presStyleCnt="4">
        <dgm:presLayoutVars>
          <dgm:chMax val="0"/>
          <dgm:chPref val="0"/>
        </dgm:presLayoutVars>
      </dgm:prSet>
      <dgm:spPr/>
    </dgm:pt>
  </dgm:ptLst>
  <dgm:cxnLst>
    <dgm:cxn modelId="{079A7221-CA48-4C3E-A749-0B88A14D19DC}" type="presOf" srcId="{5F527937-CD5F-4682-B04B-CEBA79E99ED4}" destId="{C9114989-2F95-406A-8BEC-B77E1C53A1EA}" srcOrd="0" destOrd="0" presId="urn:microsoft.com/office/officeart/2018/2/layout/IconVerticalSolidList"/>
    <dgm:cxn modelId="{C3558928-AA3D-4769-98E1-6F97883992FE}" type="presOf" srcId="{23048C61-36D6-4B73-9AF4-D31B74104F82}" destId="{FDC5A295-427F-4550-9C0C-9F7E7A628DFF}" srcOrd="0" destOrd="0" presId="urn:microsoft.com/office/officeart/2018/2/layout/IconVerticalSolidList"/>
    <dgm:cxn modelId="{A68E0B67-A0CF-423E-9B01-65F9A6E5BDCF}" srcId="{23048C61-36D6-4B73-9AF4-D31B74104F82}" destId="{AF583F91-332F-4E72-A1E0-987BFD089F88}" srcOrd="0" destOrd="0" parTransId="{64596A89-BBA0-45D0-8E22-7BBC2F943B47}" sibTransId="{705CEAA8-675D-47C0-8F48-2F40A711E383}"/>
    <dgm:cxn modelId="{A5B1064B-500D-4C48-8A42-88D6E563F6BB}" type="presOf" srcId="{520A53C9-ECE9-46F5-88D2-D48EC507F57E}" destId="{5A959316-7E39-4AA6-B8E9-9127E952C487}" srcOrd="0" destOrd="0" presId="urn:microsoft.com/office/officeart/2018/2/layout/IconVerticalSolidList"/>
    <dgm:cxn modelId="{A2A8C156-4F81-4A90-B08E-225C5B39F500}" srcId="{23048C61-36D6-4B73-9AF4-D31B74104F82}" destId="{67FFBD6F-56B0-43EB-BBD0-B4BD04E7A66C}" srcOrd="3" destOrd="0" parTransId="{467E952F-FCBD-4614-9654-273CCC048B2A}" sibTransId="{997EED20-EB8B-4654-845F-95E376501A61}"/>
    <dgm:cxn modelId="{06F43257-D3EF-4021-8B4C-8FF549290723}" srcId="{23048C61-36D6-4B73-9AF4-D31B74104F82}" destId="{520A53C9-ECE9-46F5-88D2-D48EC507F57E}" srcOrd="1" destOrd="0" parTransId="{071F71CB-2E91-4706-8580-7A9507D3498C}" sibTransId="{2B883F14-5874-45D7-94D5-8F5162A57A1C}"/>
    <dgm:cxn modelId="{043341A3-29EC-4220-AF5E-2C31A736224D}" type="presOf" srcId="{67FFBD6F-56B0-43EB-BBD0-B4BD04E7A66C}" destId="{4EFD8266-4A8B-4436-BCE5-BD3A3DCF8438}" srcOrd="0" destOrd="0" presId="urn:microsoft.com/office/officeart/2018/2/layout/IconVerticalSolidList"/>
    <dgm:cxn modelId="{41956EF2-F781-4207-896A-4C0B2938A63C}" type="presOf" srcId="{AF583F91-332F-4E72-A1E0-987BFD089F88}" destId="{A908A9E3-E805-444F-BD74-198C5ECF354E}" srcOrd="0" destOrd="0" presId="urn:microsoft.com/office/officeart/2018/2/layout/IconVerticalSolidList"/>
    <dgm:cxn modelId="{FEEC04FE-33FF-4741-8C41-C1313093F66A}" srcId="{23048C61-36D6-4B73-9AF4-D31B74104F82}" destId="{5F527937-CD5F-4682-B04B-CEBA79E99ED4}" srcOrd="2" destOrd="0" parTransId="{FBFBF700-F8A4-474A-A342-2C1752EB13B8}" sibTransId="{6609A378-B1CD-4490-BAD7-454637280DC6}"/>
    <dgm:cxn modelId="{72EF883B-1A4D-4B53-9190-453ED3D5A0F9}" type="presParOf" srcId="{FDC5A295-427F-4550-9C0C-9F7E7A628DFF}" destId="{15CE23F0-7001-42D2-BE49-9B1F633B84A2}" srcOrd="0" destOrd="0" presId="urn:microsoft.com/office/officeart/2018/2/layout/IconVerticalSolidList"/>
    <dgm:cxn modelId="{79EE5F96-B074-4B3F-9EBC-104D3CD980D5}" type="presParOf" srcId="{15CE23F0-7001-42D2-BE49-9B1F633B84A2}" destId="{32854F05-D1CE-4844-A13F-B087EC9AAD88}" srcOrd="0" destOrd="0" presId="urn:microsoft.com/office/officeart/2018/2/layout/IconVerticalSolidList"/>
    <dgm:cxn modelId="{79624A42-C0F8-4C39-8958-8B2DFCC7242D}" type="presParOf" srcId="{15CE23F0-7001-42D2-BE49-9B1F633B84A2}" destId="{034B236D-CAA3-47BB-9889-FACEAF204FDA}" srcOrd="1" destOrd="0" presId="urn:microsoft.com/office/officeart/2018/2/layout/IconVerticalSolidList"/>
    <dgm:cxn modelId="{20DF1B7D-727C-4BFE-8491-F5954BFAE580}" type="presParOf" srcId="{15CE23F0-7001-42D2-BE49-9B1F633B84A2}" destId="{6A1ED025-9BDD-4789-AFAE-460EF42F83BF}" srcOrd="2" destOrd="0" presId="urn:microsoft.com/office/officeart/2018/2/layout/IconVerticalSolidList"/>
    <dgm:cxn modelId="{A24DC65F-FB92-4356-8BA4-DFA91A4C026D}" type="presParOf" srcId="{15CE23F0-7001-42D2-BE49-9B1F633B84A2}" destId="{A908A9E3-E805-444F-BD74-198C5ECF354E}" srcOrd="3" destOrd="0" presId="urn:microsoft.com/office/officeart/2018/2/layout/IconVerticalSolidList"/>
    <dgm:cxn modelId="{9C2B1B51-95F4-4D62-B4CF-307C1A2299F3}" type="presParOf" srcId="{FDC5A295-427F-4550-9C0C-9F7E7A628DFF}" destId="{0FB3DA62-A2BC-48E4-B331-5095077CE8EF}" srcOrd="1" destOrd="0" presId="urn:microsoft.com/office/officeart/2018/2/layout/IconVerticalSolidList"/>
    <dgm:cxn modelId="{9C9B585E-7F1F-4DEC-84EC-6C6C08B6CF52}" type="presParOf" srcId="{FDC5A295-427F-4550-9C0C-9F7E7A628DFF}" destId="{9CAAA516-5FD6-43EF-8659-E74403D7BD79}" srcOrd="2" destOrd="0" presId="urn:microsoft.com/office/officeart/2018/2/layout/IconVerticalSolidList"/>
    <dgm:cxn modelId="{2CB87E69-86DF-461B-AE11-3F4476028F36}" type="presParOf" srcId="{9CAAA516-5FD6-43EF-8659-E74403D7BD79}" destId="{D5E448BE-D808-4A0B-A34F-151AB14844F9}" srcOrd="0" destOrd="0" presId="urn:microsoft.com/office/officeart/2018/2/layout/IconVerticalSolidList"/>
    <dgm:cxn modelId="{9FBA8F09-CA08-4C62-AF31-C9A8E165F1E7}" type="presParOf" srcId="{9CAAA516-5FD6-43EF-8659-E74403D7BD79}" destId="{AF8F3C26-74A4-482F-B989-567A20EDF7BF}" srcOrd="1" destOrd="0" presId="urn:microsoft.com/office/officeart/2018/2/layout/IconVerticalSolidList"/>
    <dgm:cxn modelId="{6730CE3E-5CE2-4CE0-9A7F-71567149413F}" type="presParOf" srcId="{9CAAA516-5FD6-43EF-8659-E74403D7BD79}" destId="{EC10602B-8D87-4D8A-84CC-D69A4F787638}" srcOrd="2" destOrd="0" presId="urn:microsoft.com/office/officeart/2018/2/layout/IconVerticalSolidList"/>
    <dgm:cxn modelId="{6C60676E-04F6-418A-B650-2DA97CA563A8}" type="presParOf" srcId="{9CAAA516-5FD6-43EF-8659-E74403D7BD79}" destId="{5A959316-7E39-4AA6-B8E9-9127E952C487}" srcOrd="3" destOrd="0" presId="urn:microsoft.com/office/officeart/2018/2/layout/IconVerticalSolidList"/>
    <dgm:cxn modelId="{1C19FC68-786B-48A6-9AE3-EA11D51EFE84}" type="presParOf" srcId="{FDC5A295-427F-4550-9C0C-9F7E7A628DFF}" destId="{25D32578-596F-4AE1-9342-DA0B2D36C178}" srcOrd="3" destOrd="0" presId="urn:microsoft.com/office/officeart/2018/2/layout/IconVerticalSolidList"/>
    <dgm:cxn modelId="{3FB6336A-EA61-4495-AA4F-42BF1C8FA47C}" type="presParOf" srcId="{FDC5A295-427F-4550-9C0C-9F7E7A628DFF}" destId="{184B7547-ADA7-4BA8-8531-D6D015F16B49}" srcOrd="4" destOrd="0" presId="urn:microsoft.com/office/officeart/2018/2/layout/IconVerticalSolidList"/>
    <dgm:cxn modelId="{752F0A7F-F504-431E-88B9-5E8BC59AC788}" type="presParOf" srcId="{184B7547-ADA7-4BA8-8531-D6D015F16B49}" destId="{AE0B0CEE-A233-496E-81C2-CCFC8308E76A}" srcOrd="0" destOrd="0" presId="urn:microsoft.com/office/officeart/2018/2/layout/IconVerticalSolidList"/>
    <dgm:cxn modelId="{651FE6CB-C6E3-4D77-AAD6-B435B5EDA8D2}" type="presParOf" srcId="{184B7547-ADA7-4BA8-8531-D6D015F16B49}" destId="{02589F14-3A91-4476-A2FC-4E90C2C8650C}" srcOrd="1" destOrd="0" presId="urn:microsoft.com/office/officeart/2018/2/layout/IconVerticalSolidList"/>
    <dgm:cxn modelId="{5CA4347E-A95B-44EE-8E78-EF160B4D9BE0}" type="presParOf" srcId="{184B7547-ADA7-4BA8-8531-D6D015F16B49}" destId="{0C06B468-C0CD-486C-9CB0-28B367D86BEA}" srcOrd="2" destOrd="0" presId="urn:microsoft.com/office/officeart/2018/2/layout/IconVerticalSolidList"/>
    <dgm:cxn modelId="{901731D6-2486-4E30-9820-68261619116A}" type="presParOf" srcId="{184B7547-ADA7-4BA8-8531-D6D015F16B49}" destId="{C9114989-2F95-406A-8BEC-B77E1C53A1EA}" srcOrd="3" destOrd="0" presId="urn:microsoft.com/office/officeart/2018/2/layout/IconVerticalSolidList"/>
    <dgm:cxn modelId="{238BEEE0-CB6A-4914-8DB2-AD7883D71F50}" type="presParOf" srcId="{FDC5A295-427F-4550-9C0C-9F7E7A628DFF}" destId="{87117EB2-9C09-4E2D-B728-1EDD2E2415C1}" srcOrd="5" destOrd="0" presId="urn:microsoft.com/office/officeart/2018/2/layout/IconVerticalSolidList"/>
    <dgm:cxn modelId="{709A32A0-D1C9-4511-8ED7-4C6A9EBCA3CD}" type="presParOf" srcId="{FDC5A295-427F-4550-9C0C-9F7E7A628DFF}" destId="{3C8CC786-25CB-4455-BBC1-A787FEFE4FB2}" srcOrd="6" destOrd="0" presId="urn:microsoft.com/office/officeart/2018/2/layout/IconVerticalSolidList"/>
    <dgm:cxn modelId="{BA0AFF42-9CFC-4414-8B5C-12BE2DB24D4D}" type="presParOf" srcId="{3C8CC786-25CB-4455-BBC1-A787FEFE4FB2}" destId="{89F0615C-3F5E-49D6-B22D-B042F16E1D94}" srcOrd="0" destOrd="0" presId="urn:microsoft.com/office/officeart/2018/2/layout/IconVerticalSolidList"/>
    <dgm:cxn modelId="{1C4EE2D5-2081-488B-8D6D-596BA65DC309}" type="presParOf" srcId="{3C8CC786-25CB-4455-BBC1-A787FEFE4FB2}" destId="{F676E91C-CE1F-43CA-843E-75C5D4C443B8}" srcOrd="1" destOrd="0" presId="urn:microsoft.com/office/officeart/2018/2/layout/IconVerticalSolidList"/>
    <dgm:cxn modelId="{E2E34668-D41F-47B6-9D37-F774B5A8AF63}" type="presParOf" srcId="{3C8CC786-25CB-4455-BBC1-A787FEFE4FB2}" destId="{DEEB0D14-6F34-4007-8031-71D9100FE6D0}" srcOrd="2" destOrd="0" presId="urn:microsoft.com/office/officeart/2018/2/layout/IconVerticalSolidList"/>
    <dgm:cxn modelId="{8A5BB032-BBFC-4C41-91C5-E2EEF7B50180}" type="presParOf" srcId="{3C8CC786-25CB-4455-BBC1-A787FEFE4FB2}" destId="{4EFD8266-4A8B-4436-BCE5-BD3A3DCF8438}"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ED0D1BA1-940D-4EBE-A6D7-CD0454B09456}" type="doc">
      <dgm:prSet loTypeId="urn:microsoft.com/office/officeart/2005/8/layout/cycle2" loCatId="cycle" qsTypeId="urn:microsoft.com/office/officeart/2005/8/quickstyle/simple2" qsCatId="simple" csTypeId="urn:microsoft.com/office/officeart/2005/8/colors/accent0_3" csCatId="mainScheme" phldr="1"/>
      <dgm:spPr/>
      <dgm:t>
        <a:bodyPr rtlCol="0"/>
        <a:lstStyle/>
        <a:p>
          <a:pPr rtl="0"/>
          <a:endParaRPr lang="ru-RU"/>
        </a:p>
      </dgm:t>
    </dgm:pt>
    <dgm:pt modelId="{9548B457-BFAD-4CDB-A9AD-98DFA9FF0780}">
      <dgm:prSet phldrT="[Text]" custT="1"/>
      <dgm:spPr>
        <a:solidFill>
          <a:schemeClr val="tx1">
            <a:lumMod val="85000"/>
            <a:lumOff val="15000"/>
          </a:schemeClr>
        </a:solidFill>
      </dgm:spPr>
      <dgm:t>
        <a:bodyPr rtlCol="0"/>
        <a:lstStyle/>
        <a:p>
          <a:pPr rtl="0"/>
          <a:r>
            <a:rPr lang="es-ES" sz="1800" b="0" kern="1200" noProof="0" dirty="0">
              <a:solidFill>
                <a:prstClr val="white"/>
              </a:solidFill>
              <a:latin typeface="+mn-lt"/>
              <a:ea typeface="+mn-ea"/>
              <a:cs typeface="+mn-cs"/>
            </a:rPr>
            <a:t>Pintura</a:t>
          </a:r>
        </a:p>
      </dgm:t>
    </dgm:pt>
    <dgm:pt modelId="{98917924-E3D5-4B10-9951-C92C100A8ADF}" type="parTrans" cxnId="{6E5C4D02-7A69-4231-8F24-BB167086EC98}">
      <dgm:prSet/>
      <dgm:spPr/>
      <dgm:t>
        <a:bodyPr rtlCol="0"/>
        <a:lstStyle/>
        <a:p>
          <a:pPr rtl="0"/>
          <a:endParaRPr lang="es-ES" noProof="0" dirty="0">
            <a:latin typeface="+mn-lt"/>
          </a:endParaRPr>
        </a:p>
      </dgm:t>
    </dgm:pt>
    <dgm:pt modelId="{A7DA3C19-9623-4AF4-AF7A-7231CB05F015}" type="sibTrans" cxnId="{6E5C4D02-7A69-4231-8F24-BB167086EC98}">
      <dgm:prSet phldrT="1"/>
      <dgm:spPr>
        <a:solidFill>
          <a:schemeClr val="accent1"/>
        </a:solidFill>
      </dgm:spPr>
      <dgm:t>
        <a:bodyPr rtlCol="0"/>
        <a:lstStyle/>
        <a:p>
          <a:pPr rtl="0"/>
          <a:endParaRPr lang="es-ES" noProof="0" dirty="0">
            <a:latin typeface="+mn-lt"/>
          </a:endParaRPr>
        </a:p>
      </dgm:t>
    </dgm:pt>
    <dgm:pt modelId="{35168481-0A40-487E-8959-06571A74D0AB}">
      <dgm:prSet phldrT="[Text]" custT="1"/>
      <dgm:spPr>
        <a:solidFill>
          <a:schemeClr val="tx1">
            <a:lumMod val="75000"/>
            <a:lumOff val="25000"/>
          </a:schemeClr>
        </a:solidFill>
      </dgm:spPr>
      <dgm:t>
        <a:bodyPr rtlCol="0"/>
        <a:lstStyle/>
        <a:p>
          <a:pPr rtl="0"/>
          <a:r>
            <a:rPr lang="es-ES" sz="1800" b="0" kern="1200" noProof="0" dirty="0">
              <a:solidFill>
                <a:schemeClr val="bg1"/>
              </a:solidFill>
              <a:latin typeface="+mn-lt"/>
              <a:ea typeface="+mn-ea"/>
              <a:cs typeface="+mn-cs"/>
            </a:rPr>
            <a:t>Batik</a:t>
          </a:r>
        </a:p>
      </dgm:t>
    </dgm:pt>
    <dgm:pt modelId="{930F7CBD-68CB-451F-B9E6-F489F9BC2771}" type="parTrans" cxnId="{4BD66747-1796-48E3-8DE2-05691ED17FB1}">
      <dgm:prSet/>
      <dgm:spPr/>
      <dgm:t>
        <a:bodyPr rtlCol="0"/>
        <a:lstStyle/>
        <a:p>
          <a:pPr rtl="0"/>
          <a:endParaRPr lang="es-ES" noProof="0" dirty="0">
            <a:latin typeface="+mn-lt"/>
          </a:endParaRPr>
        </a:p>
      </dgm:t>
    </dgm:pt>
    <dgm:pt modelId="{EAD1B631-76F8-4009-B598-79ACAEB061F8}" type="sibTrans" cxnId="{4BD66747-1796-48E3-8DE2-05691ED17FB1}">
      <dgm:prSet phldrT="2"/>
      <dgm:spPr>
        <a:solidFill>
          <a:schemeClr val="accent1"/>
        </a:solidFill>
      </dgm:spPr>
      <dgm:t>
        <a:bodyPr rtlCol="0"/>
        <a:lstStyle/>
        <a:p>
          <a:pPr rtl="0"/>
          <a:endParaRPr lang="es-ES" noProof="0" dirty="0">
            <a:latin typeface="+mn-lt"/>
          </a:endParaRPr>
        </a:p>
      </dgm:t>
    </dgm:pt>
    <dgm:pt modelId="{5AAFDF26-F66D-426B-8484-9C21505D8C77}">
      <dgm:prSet phldrT="[Text]" custT="1"/>
      <dgm:spPr>
        <a:solidFill>
          <a:schemeClr val="tx1">
            <a:lumMod val="50000"/>
            <a:lumOff val="50000"/>
          </a:schemeClr>
        </a:solidFill>
      </dgm:spPr>
      <dgm:t>
        <a:bodyPr rtlCol="0"/>
        <a:lstStyle/>
        <a:p>
          <a:pPr rtl="0"/>
          <a:r>
            <a:rPr lang="es-ES" sz="1800" b="0" kern="1200" noProof="0" dirty="0">
              <a:solidFill>
                <a:prstClr val="white"/>
              </a:solidFill>
              <a:latin typeface="+mn-lt"/>
              <a:ea typeface="+mn-ea"/>
              <a:cs typeface="+mn-cs"/>
            </a:rPr>
            <a:t>Música</a:t>
          </a:r>
        </a:p>
      </dgm:t>
    </dgm:pt>
    <dgm:pt modelId="{592E6B26-C117-4C85-9FCA-785CE8AE0AC2}" type="parTrans" cxnId="{6C703BCF-78B1-42B9-BDFA-4E1B1A821575}">
      <dgm:prSet/>
      <dgm:spPr/>
      <dgm:t>
        <a:bodyPr rtlCol="0"/>
        <a:lstStyle/>
        <a:p>
          <a:pPr rtl="0"/>
          <a:endParaRPr lang="es-ES" noProof="0" dirty="0">
            <a:latin typeface="+mn-lt"/>
          </a:endParaRPr>
        </a:p>
      </dgm:t>
    </dgm:pt>
    <dgm:pt modelId="{DF4939B7-A7CA-4570-8F47-8E3EAD973ACC}" type="sibTrans" cxnId="{6C703BCF-78B1-42B9-BDFA-4E1B1A821575}">
      <dgm:prSet phldrT="3"/>
      <dgm:spPr>
        <a:solidFill>
          <a:schemeClr val="accent1"/>
        </a:solidFill>
      </dgm:spPr>
      <dgm:t>
        <a:bodyPr rtlCol="0"/>
        <a:lstStyle/>
        <a:p>
          <a:pPr rtl="0"/>
          <a:endParaRPr lang="es-ES" noProof="0" dirty="0">
            <a:latin typeface="+mn-lt"/>
          </a:endParaRPr>
        </a:p>
      </dgm:t>
    </dgm:pt>
    <dgm:pt modelId="{B077AE85-B331-4CA7-B76B-64A202A05C64}" type="pres">
      <dgm:prSet presAssocID="{ED0D1BA1-940D-4EBE-A6D7-CD0454B09456}" presName="cycle" presStyleCnt="0">
        <dgm:presLayoutVars>
          <dgm:dir/>
          <dgm:resizeHandles val="exact"/>
        </dgm:presLayoutVars>
      </dgm:prSet>
      <dgm:spPr/>
    </dgm:pt>
    <dgm:pt modelId="{BF4E35E8-F4DD-4B2C-B71F-268AE377989B}" type="pres">
      <dgm:prSet presAssocID="{9548B457-BFAD-4CDB-A9AD-98DFA9FF0780}" presName="node" presStyleLbl="node1" presStyleIdx="0" presStyleCnt="3">
        <dgm:presLayoutVars>
          <dgm:bulletEnabled val="1"/>
        </dgm:presLayoutVars>
      </dgm:prSet>
      <dgm:spPr/>
    </dgm:pt>
    <dgm:pt modelId="{38A24D82-EA48-4EA4-A27A-7960EA443052}" type="pres">
      <dgm:prSet presAssocID="{A7DA3C19-9623-4AF4-AF7A-7231CB05F015}" presName="sibTrans" presStyleLbl="sibTrans2D1" presStyleIdx="0" presStyleCnt="3"/>
      <dgm:spPr/>
    </dgm:pt>
    <dgm:pt modelId="{DBB7E426-D034-4D48-B307-CC5FD850348A}" type="pres">
      <dgm:prSet presAssocID="{A7DA3C19-9623-4AF4-AF7A-7231CB05F015}" presName="connectorText" presStyleLbl="sibTrans2D1" presStyleIdx="0" presStyleCnt="3"/>
      <dgm:spPr/>
    </dgm:pt>
    <dgm:pt modelId="{58E947D2-3E5A-491D-A706-CCF7D2A34086}" type="pres">
      <dgm:prSet presAssocID="{35168481-0A40-487E-8959-06571A74D0AB}" presName="node" presStyleLbl="node1" presStyleIdx="1" presStyleCnt="3">
        <dgm:presLayoutVars>
          <dgm:bulletEnabled val="1"/>
        </dgm:presLayoutVars>
      </dgm:prSet>
      <dgm:spPr/>
    </dgm:pt>
    <dgm:pt modelId="{B18C0AB1-4B8E-4865-B793-FBF903C32B92}" type="pres">
      <dgm:prSet presAssocID="{EAD1B631-76F8-4009-B598-79ACAEB061F8}" presName="sibTrans" presStyleLbl="sibTrans2D1" presStyleIdx="1" presStyleCnt="3"/>
      <dgm:spPr/>
    </dgm:pt>
    <dgm:pt modelId="{D8470507-7AEA-4007-9A9D-65D58009C248}" type="pres">
      <dgm:prSet presAssocID="{EAD1B631-76F8-4009-B598-79ACAEB061F8}" presName="connectorText" presStyleLbl="sibTrans2D1" presStyleIdx="1" presStyleCnt="3"/>
      <dgm:spPr/>
    </dgm:pt>
    <dgm:pt modelId="{7E9E3C58-CC23-4411-A6E3-57633E16C7E9}" type="pres">
      <dgm:prSet presAssocID="{5AAFDF26-F66D-426B-8484-9C21505D8C77}" presName="node" presStyleLbl="node1" presStyleIdx="2" presStyleCnt="3">
        <dgm:presLayoutVars>
          <dgm:bulletEnabled val="1"/>
        </dgm:presLayoutVars>
      </dgm:prSet>
      <dgm:spPr/>
    </dgm:pt>
    <dgm:pt modelId="{93AB8E35-1750-4CFC-89AD-D69041149504}" type="pres">
      <dgm:prSet presAssocID="{DF4939B7-A7CA-4570-8F47-8E3EAD973ACC}" presName="sibTrans" presStyleLbl="sibTrans2D1" presStyleIdx="2" presStyleCnt="3"/>
      <dgm:spPr/>
    </dgm:pt>
    <dgm:pt modelId="{4B680E4E-FEB7-489C-AB9C-5BE266E81FE2}" type="pres">
      <dgm:prSet presAssocID="{DF4939B7-A7CA-4570-8F47-8E3EAD973ACC}" presName="connectorText" presStyleLbl="sibTrans2D1" presStyleIdx="2" presStyleCnt="3"/>
      <dgm:spPr/>
    </dgm:pt>
  </dgm:ptLst>
  <dgm:cxnLst>
    <dgm:cxn modelId="{6E5C4D02-7A69-4231-8F24-BB167086EC98}" srcId="{ED0D1BA1-940D-4EBE-A6D7-CD0454B09456}" destId="{9548B457-BFAD-4CDB-A9AD-98DFA9FF0780}" srcOrd="0" destOrd="0" parTransId="{98917924-E3D5-4B10-9951-C92C100A8ADF}" sibTransId="{A7DA3C19-9623-4AF4-AF7A-7231CB05F015}"/>
    <dgm:cxn modelId="{86DC9407-789A-48B7-BF21-8C70CF82E733}" type="presOf" srcId="{ED0D1BA1-940D-4EBE-A6D7-CD0454B09456}" destId="{B077AE85-B331-4CA7-B76B-64A202A05C64}" srcOrd="0" destOrd="0" presId="urn:microsoft.com/office/officeart/2005/8/layout/cycle2"/>
    <dgm:cxn modelId="{A1AAF108-3A0A-452E-9BBE-B8E36F891251}" type="presOf" srcId="{9548B457-BFAD-4CDB-A9AD-98DFA9FF0780}" destId="{BF4E35E8-F4DD-4B2C-B71F-268AE377989B}" srcOrd="0" destOrd="0" presId="urn:microsoft.com/office/officeart/2005/8/layout/cycle2"/>
    <dgm:cxn modelId="{44218A1D-099C-4C04-94C7-6CDB78AE256D}" type="presOf" srcId="{DF4939B7-A7CA-4570-8F47-8E3EAD973ACC}" destId="{93AB8E35-1750-4CFC-89AD-D69041149504}" srcOrd="0" destOrd="0" presId="urn:microsoft.com/office/officeart/2005/8/layout/cycle2"/>
    <dgm:cxn modelId="{9413CB5D-A8F8-4916-BEFD-0AFE51FF1565}" type="presOf" srcId="{EAD1B631-76F8-4009-B598-79ACAEB061F8}" destId="{B18C0AB1-4B8E-4865-B793-FBF903C32B92}" srcOrd="0" destOrd="0" presId="urn:microsoft.com/office/officeart/2005/8/layout/cycle2"/>
    <dgm:cxn modelId="{4BD66747-1796-48E3-8DE2-05691ED17FB1}" srcId="{ED0D1BA1-940D-4EBE-A6D7-CD0454B09456}" destId="{35168481-0A40-487E-8959-06571A74D0AB}" srcOrd="1" destOrd="0" parTransId="{930F7CBD-68CB-451F-B9E6-F489F9BC2771}" sibTransId="{EAD1B631-76F8-4009-B598-79ACAEB061F8}"/>
    <dgm:cxn modelId="{9EE63978-0372-4FD2-934F-8BFB18169387}" type="presOf" srcId="{EAD1B631-76F8-4009-B598-79ACAEB061F8}" destId="{D8470507-7AEA-4007-9A9D-65D58009C248}" srcOrd="1" destOrd="0" presId="urn:microsoft.com/office/officeart/2005/8/layout/cycle2"/>
    <dgm:cxn modelId="{29EB43A5-AB9F-4F9B-9C63-A4286B5E8188}" type="presOf" srcId="{A7DA3C19-9623-4AF4-AF7A-7231CB05F015}" destId="{DBB7E426-D034-4D48-B307-CC5FD850348A}" srcOrd="1" destOrd="0" presId="urn:microsoft.com/office/officeart/2005/8/layout/cycle2"/>
    <dgm:cxn modelId="{BF44C9A5-2311-4789-9D26-782220BB3562}" type="presOf" srcId="{DF4939B7-A7CA-4570-8F47-8E3EAD973ACC}" destId="{4B680E4E-FEB7-489C-AB9C-5BE266E81FE2}" srcOrd="1" destOrd="0" presId="urn:microsoft.com/office/officeart/2005/8/layout/cycle2"/>
    <dgm:cxn modelId="{F0C572AC-86F7-46D3-9CA3-6CC57426A374}" type="presOf" srcId="{35168481-0A40-487E-8959-06571A74D0AB}" destId="{58E947D2-3E5A-491D-A706-CCF7D2A34086}" srcOrd="0" destOrd="0" presId="urn:microsoft.com/office/officeart/2005/8/layout/cycle2"/>
    <dgm:cxn modelId="{B22135CB-8524-4537-BD75-53A80E59D5E9}" type="presOf" srcId="{A7DA3C19-9623-4AF4-AF7A-7231CB05F015}" destId="{38A24D82-EA48-4EA4-A27A-7960EA443052}" srcOrd="0" destOrd="0" presId="urn:microsoft.com/office/officeart/2005/8/layout/cycle2"/>
    <dgm:cxn modelId="{6C703BCF-78B1-42B9-BDFA-4E1B1A821575}" srcId="{ED0D1BA1-940D-4EBE-A6D7-CD0454B09456}" destId="{5AAFDF26-F66D-426B-8484-9C21505D8C77}" srcOrd="2" destOrd="0" parTransId="{592E6B26-C117-4C85-9FCA-785CE8AE0AC2}" sibTransId="{DF4939B7-A7CA-4570-8F47-8E3EAD973ACC}"/>
    <dgm:cxn modelId="{6F74DDD9-4704-4B38-9F11-585F5E52FBF4}" type="presOf" srcId="{5AAFDF26-F66D-426B-8484-9C21505D8C77}" destId="{7E9E3C58-CC23-4411-A6E3-57633E16C7E9}" srcOrd="0" destOrd="0" presId="urn:microsoft.com/office/officeart/2005/8/layout/cycle2"/>
    <dgm:cxn modelId="{D5E876DD-E823-4ACC-82DF-54117329E142}" type="presParOf" srcId="{B077AE85-B331-4CA7-B76B-64A202A05C64}" destId="{BF4E35E8-F4DD-4B2C-B71F-268AE377989B}" srcOrd="0" destOrd="0" presId="urn:microsoft.com/office/officeart/2005/8/layout/cycle2"/>
    <dgm:cxn modelId="{B9B3D032-07E7-4CDA-801F-759BD6571900}" type="presParOf" srcId="{B077AE85-B331-4CA7-B76B-64A202A05C64}" destId="{38A24D82-EA48-4EA4-A27A-7960EA443052}" srcOrd="1" destOrd="0" presId="urn:microsoft.com/office/officeart/2005/8/layout/cycle2"/>
    <dgm:cxn modelId="{08153B74-0802-42A3-A186-ACBB11EB8B9A}" type="presParOf" srcId="{38A24D82-EA48-4EA4-A27A-7960EA443052}" destId="{DBB7E426-D034-4D48-B307-CC5FD850348A}" srcOrd="0" destOrd="0" presId="urn:microsoft.com/office/officeart/2005/8/layout/cycle2"/>
    <dgm:cxn modelId="{30C8584B-B216-4303-84FE-19CDD50A459A}" type="presParOf" srcId="{B077AE85-B331-4CA7-B76B-64A202A05C64}" destId="{58E947D2-3E5A-491D-A706-CCF7D2A34086}" srcOrd="2" destOrd="0" presId="urn:microsoft.com/office/officeart/2005/8/layout/cycle2"/>
    <dgm:cxn modelId="{F87262E1-3D94-4CE0-88D6-0D8C00D8048C}" type="presParOf" srcId="{B077AE85-B331-4CA7-B76B-64A202A05C64}" destId="{B18C0AB1-4B8E-4865-B793-FBF903C32B92}" srcOrd="3" destOrd="0" presId="urn:microsoft.com/office/officeart/2005/8/layout/cycle2"/>
    <dgm:cxn modelId="{0B46AA16-6C85-4BEA-BD58-D917D319006B}" type="presParOf" srcId="{B18C0AB1-4B8E-4865-B793-FBF903C32B92}" destId="{D8470507-7AEA-4007-9A9D-65D58009C248}" srcOrd="0" destOrd="0" presId="urn:microsoft.com/office/officeart/2005/8/layout/cycle2"/>
    <dgm:cxn modelId="{06D30AE0-BB6A-4C06-A433-D5F294E5697F}" type="presParOf" srcId="{B077AE85-B331-4CA7-B76B-64A202A05C64}" destId="{7E9E3C58-CC23-4411-A6E3-57633E16C7E9}" srcOrd="4" destOrd="0" presId="urn:microsoft.com/office/officeart/2005/8/layout/cycle2"/>
    <dgm:cxn modelId="{247B412B-668C-4926-B5EC-66C54F84359F}" type="presParOf" srcId="{B077AE85-B331-4CA7-B76B-64A202A05C64}" destId="{93AB8E35-1750-4CFC-89AD-D69041149504}" srcOrd="5" destOrd="0" presId="urn:microsoft.com/office/officeart/2005/8/layout/cycle2"/>
    <dgm:cxn modelId="{2525AA19-32FB-4020-8846-A1A8ABA7A123}" type="presParOf" srcId="{93AB8E35-1750-4CFC-89AD-D69041149504}" destId="{4B680E4E-FEB7-489C-AB9C-5BE266E81FE2}" srcOrd="0" destOrd="0" presId="urn:microsoft.com/office/officeart/2005/8/layout/cycle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ABD749-F262-4913-B4AF-4A497B080A3B}">
      <dsp:nvSpPr>
        <dsp:cNvPr id="0" name=""/>
        <dsp:cNvSpPr/>
      </dsp:nvSpPr>
      <dsp:spPr>
        <a:xfrm>
          <a:off x="0" y="2082627"/>
          <a:ext cx="4172212" cy="1366429"/>
        </a:xfrm>
        <a:prstGeom prst="rect">
          <a:avLst/>
        </a:prstGeom>
        <a:gradFill rotWithShape="0">
          <a:gsLst>
            <a:gs pos="0">
              <a:schemeClr val="dk2">
                <a:hueOff val="0"/>
                <a:satOff val="0"/>
                <a:lumOff val="0"/>
                <a:alphaOff val="0"/>
                <a:tint val="98000"/>
                <a:satMod val="110000"/>
                <a:lumMod val="104000"/>
              </a:schemeClr>
            </a:gs>
            <a:gs pos="69000">
              <a:schemeClr val="dk2">
                <a:hueOff val="0"/>
                <a:satOff val="0"/>
                <a:lumOff val="0"/>
                <a:alphaOff val="0"/>
                <a:shade val="88000"/>
                <a:satMod val="130000"/>
                <a:lumMod val="92000"/>
              </a:schemeClr>
            </a:gs>
            <a:gs pos="100000">
              <a:schemeClr val="dk2">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rtl="0">
            <a:lnSpc>
              <a:spcPct val="90000"/>
            </a:lnSpc>
            <a:spcBef>
              <a:spcPct val="0"/>
            </a:spcBef>
            <a:spcAft>
              <a:spcPct val="35000"/>
            </a:spcAft>
            <a:buNone/>
          </a:pPr>
          <a:endParaRPr lang="es-ES" sz="2600" kern="1200" dirty="0"/>
        </a:p>
      </dsp:txBody>
      <dsp:txXfrm>
        <a:off x="0" y="2082627"/>
        <a:ext cx="4172212" cy="737871"/>
      </dsp:txXfrm>
    </dsp:sp>
    <dsp:sp modelId="{0F8A48FD-1835-41BB-BEC1-6D99E805BE8F}">
      <dsp:nvSpPr>
        <dsp:cNvPr id="0" name=""/>
        <dsp:cNvSpPr/>
      </dsp:nvSpPr>
      <dsp:spPr>
        <a:xfrm>
          <a:off x="0" y="2793170"/>
          <a:ext cx="2086106" cy="628557"/>
        </a:xfrm>
        <a:prstGeom prst="rect">
          <a:avLst/>
        </a:prstGeom>
        <a:solidFill>
          <a:schemeClr val="dk2">
            <a:alpha val="90000"/>
            <a:tint val="40000"/>
            <a:hueOff val="0"/>
            <a:satOff val="0"/>
            <a:lumOff val="0"/>
            <a:alphaOff val="0"/>
          </a:schemeClr>
        </a:solidFill>
        <a:ln w="9525" cap="flat"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a:off x="0" y="2793170"/>
        <a:ext cx="2086106" cy="628557"/>
      </dsp:txXfrm>
    </dsp:sp>
    <dsp:sp modelId="{C6A63BB3-1EDB-47AF-949A-95219ECBED83}">
      <dsp:nvSpPr>
        <dsp:cNvPr id="0" name=""/>
        <dsp:cNvSpPr/>
      </dsp:nvSpPr>
      <dsp:spPr>
        <a:xfrm>
          <a:off x="2086106" y="2793170"/>
          <a:ext cx="2086106" cy="628557"/>
        </a:xfrm>
        <a:prstGeom prst="rect">
          <a:avLst/>
        </a:prstGeom>
        <a:solidFill>
          <a:schemeClr val="dk2">
            <a:alpha val="90000"/>
            <a:tint val="40000"/>
            <a:hueOff val="0"/>
            <a:satOff val="0"/>
            <a:lumOff val="0"/>
            <a:alphaOff val="0"/>
          </a:schemeClr>
        </a:solidFill>
        <a:ln w="9525" cap="flat"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a:off x="2086106" y="2793170"/>
        <a:ext cx="2086106" cy="628557"/>
      </dsp:txXfrm>
    </dsp:sp>
    <dsp:sp modelId="{AF48F7BF-EC80-43FE-A5C7-9CC52F330A77}">
      <dsp:nvSpPr>
        <dsp:cNvPr id="0" name=""/>
        <dsp:cNvSpPr/>
      </dsp:nvSpPr>
      <dsp:spPr>
        <a:xfrm rot="10800000">
          <a:off x="0" y="1555"/>
          <a:ext cx="4172212" cy="2101568"/>
        </a:xfrm>
        <a:prstGeom prst="upArrowCallout">
          <a:avLst/>
        </a:prstGeom>
        <a:gradFill rotWithShape="0">
          <a:gsLst>
            <a:gs pos="0">
              <a:schemeClr val="dk2">
                <a:hueOff val="0"/>
                <a:satOff val="0"/>
                <a:lumOff val="0"/>
                <a:alphaOff val="0"/>
                <a:tint val="98000"/>
                <a:satMod val="110000"/>
                <a:lumMod val="104000"/>
              </a:schemeClr>
            </a:gs>
            <a:gs pos="69000">
              <a:schemeClr val="dk2">
                <a:hueOff val="0"/>
                <a:satOff val="0"/>
                <a:lumOff val="0"/>
                <a:alphaOff val="0"/>
                <a:shade val="88000"/>
                <a:satMod val="130000"/>
                <a:lumMod val="92000"/>
              </a:schemeClr>
            </a:gs>
            <a:gs pos="100000">
              <a:schemeClr val="dk2">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rtl="0">
            <a:lnSpc>
              <a:spcPct val="90000"/>
            </a:lnSpc>
            <a:spcBef>
              <a:spcPct val="0"/>
            </a:spcBef>
            <a:spcAft>
              <a:spcPct val="35000"/>
            </a:spcAft>
            <a:buNone/>
          </a:pPr>
          <a:r>
            <a:rPr lang="es-ES" sz="2600" b="0" i="0" u="none" strike="noStrike" kern="1200" cap="none" baseline="0" noProof="0">
              <a:latin typeface="Gill Sans MT"/>
            </a:rPr>
            <a:t>capa de red</a:t>
          </a:r>
        </a:p>
      </dsp:txBody>
      <dsp:txXfrm rot="-10800000">
        <a:off x="0" y="1555"/>
        <a:ext cx="4172212" cy="737650"/>
      </dsp:txXfrm>
    </dsp:sp>
    <dsp:sp modelId="{42FA83FF-3C22-4C94-9B06-05002F28A5A2}">
      <dsp:nvSpPr>
        <dsp:cNvPr id="0" name=""/>
        <dsp:cNvSpPr/>
      </dsp:nvSpPr>
      <dsp:spPr>
        <a:xfrm>
          <a:off x="0" y="739206"/>
          <a:ext cx="2086106" cy="628368"/>
        </a:xfrm>
        <a:prstGeom prst="rect">
          <a:avLst/>
        </a:prstGeom>
        <a:solidFill>
          <a:schemeClr val="dk2">
            <a:alpha val="90000"/>
            <a:tint val="40000"/>
            <a:hueOff val="0"/>
            <a:satOff val="0"/>
            <a:lumOff val="0"/>
            <a:alphaOff val="0"/>
          </a:schemeClr>
        </a:solidFill>
        <a:ln w="9525" cap="flat"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rtl="0">
            <a:lnSpc>
              <a:spcPct val="90000"/>
            </a:lnSpc>
            <a:spcBef>
              <a:spcPct val="0"/>
            </a:spcBef>
            <a:spcAft>
              <a:spcPct val="35000"/>
            </a:spcAft>
            <a:buNone/>
          </a:pPr>
          <a:r>
            <a:rPr lang="es-ES" sz="2400" kern="1200" dirty="0">
              <a:latin typeface="Gill Sans MT" panose="020B0502020104020203"/>
            </a:rPr>
            <a:t>enlace de red</a:t>
          </a:r>
          <a:endParaRPr lang="es-ES" sz="2400" kern="1200" dirty="0"/>
        </a:p>
      </dsp:txBody>
      <dsp:txXfrm>
        <a:off x="0" y="739206"/>
        <a:ext cx="2086106" cy="628368"/>
      </dsp:txXfrm>
    </dsp:sp>
    <dsp:sp modelId="{0FB8EF05-FDA9-4FA5-B8A7-2C42BE4877AA}">
      <dsp:nvSpPr>
        <dsp:cNvPr id="0" name=""/>
        <dsp:cNvSpPr/>
      </dsp:nvSpPr>
      <dsp:spPr>
        <a:xfrm>
          <a:off x="2086106" y="739206"/>
          <a:ext cx="2086106" cy="628368"/>
        </a:xfrm>
        <a:prstGeom prst="rect">
          <a:avLst/>
        </a:prstGeom>
        <a:solidFill>
          <a:schemeClr val="dk2">
            <a:alpha val="90000"/>
            <a:tint val="40000"/>
            <a:hueOff val="0"/>
            <a:satOff val="0"/>
            <a:lumOff val="0"/>
            <a:alphaOff val="0"/>
          </a:schemeClr>
        </a:solidFill>
        <a:ln w="9525" cap="flat"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rtl="0">
            <a:lnSpc>
              <a:spcPct val="90000"/>
            </a:lnSpc>
            <a:spcBef>
              <a:spcPct val="0"/>
            </a:spcBef>
            <a:spcAft>
              <a:spcPct val="35000"/>
            </a:spcAft>
            <a:buNone/>
          </a:pPr>
          <a:r>
            <a:rPr lang="es-ES" sz="2400" kern="1200" dirty="0">
              <a:latin typeface="Gill Sans MT" panose="020B0502020104020203"/>
            </a:rPr>
            <a:t>capa física</a:t>
          </a:r>
          <a:endParaRPr lang="es-ES" sz="2400" kern="1200" dirty="0"/>
        </a:p>
      </dsp:txBody>
      <dsp:txXfrm>
        <a:off x="2086106" y="739206"/>
        <a:ext cx="2086106" cy="6283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854F05-D1CE-4844-A13F-B087EC9AAD88}">
      <dsp:nvSpPr>
        <dsp:cNvPr id="0" name=""/>
        <dsp:cNvSpPr/>
      </dsp:nvSpPr>
      <dsp:spPr>
        <a:xfrm>
          <a:off x="0" y="1668"/>
          <a:ext cx="6815731" cy="84587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34B236D-CAA3-47BB-9889-FACEAF204FDA}">
      <dsp:nvSpPr>
        <dsp:cNvPr id="0" name=""/>
        <dsp:cNvSpPr/>
      </dsp:nvSpPr>
      <dsp:spPr>
        <a:xfrm>
          <a:off x="255878" y="191991"/>
          <a:ext cx="465233" cy="46523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908A9E3-E805-444F-BD74-198C5ECF354E}">
      <dsp:nvSpPr>
        <dsp:cNvPr id="0" name=""/>
        <dsp:cNvSpPr/>
      </dsp:nvSpPr>
      <dsp:spPr>
        <a:xfrm>
          <a:off x="976991" y="1668"/>
          <a:ext cx="5838739" cy="845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522" tIns="89522" rIns="89522" bIns="89522" numCol="1" spcCol="1270" rtlCol="0" anchor="ctr" anchorCtr="0">
          <a:noAutofit/>
        </a:bodyPr>
        <a:lstStyle/>
        <a:p>
          <a:pPr marL="0" lvl="0" indent="0" algn="l" defTabSz="977900">
            <a:lnSpc>
              <a:spcPct val="100000"/>
            </a:lnSpc>
            <a:spcBef>
              <a:spcPct val="0"/>
            </a:spcBef>
            <a:spcAft>
              <a:spcPct val="35000"/>
            </a:spcAft>
            <a:buNone/>
          </a:pPr>
          <a:r>
            <a:rPr lang="es-ES" sz="2200" kern="1200" noProof="0" dirty="0"/>
            <a:t>Exhibición de arte</a:t>
          </a:r>
        </a:p>
      </dsp:txBody>
      <dsp:txXfrm>
        <a:off x="976991" y="1668"/>
        <a:ext cx="5838739" cy="845879"/>
      </dsp:txXfrm>
    </dsp:sp>
    <dsp:sp modelId="{D5E448BE-D808-4A0B-A34F-151AB14844F9}">
      <dsp:nvSpPr>
        <dsp:cNvPr id="0" name=""/>
        <dsp:cNvSpPr/>
      </dsp:nvSpPr>
      <dsp:spPr>
        <a:xfrm>
          <a:off x="0" y="1059018"/>
          <a:ext cx="6815731" cy="84587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F8F3C26-74A4-482F-B989-567A20EDF7BF}">
      <dsp:nvSpPr>
        <dsp:cNvPr id="0" name=""/>
        <dsp:cNvSpPr/>
      </dsp:nvSpPr>
      <dsp:spPr>
        <a:xfrm>
          <a:off x="255878" y="1249341"/>
          <a:ext cx="465233" cy="46523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A959316-7E39-4AA6-B8E9-9127E952C487}">
      <dsp:nvSpPr>
        <dsp:cNvPr id="0" name=""/>
        <dsp:cNvSpPr/>
      </dsp:nvSpPr>
      <dsp:spPr>
        <a:xfrm>
          <a:off x="976991" y="1059018"/>
          <a:ext cx="5838739" cy="845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522" tIns="89522" rIns="89522" bIns="89522" numCol="1" spcCol="1270" rtlCol="0" anchor="ctr" anchorCtr="0">
          <a:noAutofit/>
        </a:bodyPr>
        <a:lstStyle/>
        <a:p>
          <a:pPr marL="0" lvl="0" indent="0" algn="l" defTabSz="977900">
            <a:lnSpc>
              <a:spcPct val="100000"/>
            </a:lnSpc>
            <a:spcBef>
              <a:spcPct val="0"/>
            </a:spcBef>
            <a:spcAft>
              <a:spcPct val="35000"/>
            </a:spcAft>
            <a:buNone/>
          </a:pPr>
          <a:r>
            <a:rPr lang="es-ES" sz="2200" kern="1200" noProof="0" dirty="0"/>
            <a:t>Debate</a:t>
          </a:r>
        </a:p>
      </dsp:txBody>
      <dsp:txXfrm>
        <a:off x="976991" y="1059018"/>
        <a:ext cx="5838739" cy="845879"/>
      </dsp:txXfrm>
    </dsp:sp>
    <dsp:sp modelId="{AE0B0CEE-A233-496E-81C2-CCFC8308E76A}">
      <dsp:nvSpPr>
        <dsp:cNvPr id="0" name=""/>
        <dsp:cNvSpPr/>
      </dsp:nvSpPr>
      <dsp:spPr>
        <a:xfrm>
          <a:off x="0" y="2116368"/>
          <a:ext cx="6815731" cy="84587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589F14-3A91-4476-A2FC-4E90C2C8650C}">
      <dsp:nvSpPr>
        <dsp:cNvPr id="0" name=""/>
        <dsp:cNvSpPr/>
      </dsp:nvSpPr>
      <dsp:spPr>
        <a:xfrm>
          <a:off x="255878" y="2306691"/>
          <a:ext cx="465233" cy="46523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9114989-2F95-406A-8BEC-B77E1C53A1EA}">
      <dsp:nvSpPr>
        <dsp:cNvPr id="0" name=""/>
        <dsp:cNvSpPr/>
      </dsp:nvSpPr>
      <dsp:spPr>
        <a:xfrm>
          <a:off x="976991" y="2116368"/>
          <a:ext cx="5838739" cy="845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522" tIns="89522" rIns="89522" bIns="89522" numCol="1" spcCol="1270" rtlCol="0" anchor="ctr" anchorCtr="0">
          <a:noAutofit/>
        </a:bodyPr>
        <a:lstStyle/>
        <a:p>
          <a:pPr marL="0" lvl="0" indent="0" algn="l" defTabSz="977900">
            <a:lnSpc>
              <a:spcPct val="100000"/>
            </a:lnSpc>
            <a:spcBef>
              <a:spcPct val="0"/>
            </a:spcBef>
            <a:spcAft>
              <a:spcPct val="35000"/>
            </a:spcAft>
            <a:buNone/>
          </a:pPr>
          <a:r>
            <a:rPr lang="es-ES" sz="2200" kern="1200" noProof="0" dirty="0"/>
            <a:t>Concierto</a:t>
          </a:r>
        </a:p>
      </dsp:txBody>
      <dsp:txXfrm>
        <a:off x="976991" y="2116368"/>
        <a:ext cx="5838739" cy="845879"/>
      </dsp:txXfrm>
    </dsp:sp>
    <dsp:sp modelId="{89F0615C-3F5E-49D6-B22D-B042F16E1D94}">
      <dsp:nvSpPr>
        <dsp:cNvPr id="0" name=""/>
        <dsp:cNvSpPr/>
      </dsp:nvSpPr>
      <dsp:spPr>
        <a:xfrm>
          <a:off x="0" y="3173718"/>
          <a:ext cx="6815731" cy="84587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76E91C-CE1F-43CA-843E-75C5D4C443B8}">
      <dsp:nvSpPr>
        <dsp:cNvPr id="0" name=""/>
        <dsp:cNvSpPr/>
      </dsp:nvSpPr>
      <dsp:spPr>
        <a:xfrm>
          <a:off x="255878" y="3364041"/>
          <a:ext cx="465233" cy="46523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EFD8266-4A8B-4436-BCE5-BD3A3DCF8438}">
      <dsp:nvSpPr>
        <dsp:cNvPr id="0" name=""/>
        <dsp:cNvSpPr/>
      </dsp:nvSpPr>
      <dsp:spPr>
        <a:xfrm>
          <a:off x="976991" y="3173718"/>
          <a:ext cx="5838739" cy="845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522" tIns="89522" rIns="89522" bIns="89522" numCol="1" spcCol="1270" rtlCol="0" anchor="ctr" anchorCtr="0">
          <a:noAutofit/>
        </a:bodyPr>
        <a:lstStyle/>
        <a:p>
          <a:pPr marL="0" lvl="0" indent="0" algn="l" defTabSz="977900">
            <a:lnSpc>
              <a:spcPct val="100000"/>
            </a:lnSpc>
            <a:spcBef>
              <a:spcPct val="0"/>
            </a:spcBef>
            <a:spcAft>
              <a:spcPct val="35000"/>
            </a:spcAft>
            <a:buNone/>
          </a:pPr>
          <a:r>
            <a:rPr lang="es-ES" sz="2200" kern="1200" noProof="0" dirty="0"/>
            <a:t>Teatro</a:t>
          </a:r>
        </a:p>
      </dsp:txBody>
      <dsp:txXfrm>
        <a:off x="976991" y="3173718"/>
        <a:ext cx="5838739" cy="84587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4E35E8-F4DD-4B2C-B71F-268AE377989B}">
      <dsp:nvSpPr>
        <dsp:cNvPr id="0" name=""/>
        <dsp:cNvSpPr/>
      </dsp:nvSpPr>
      <dsp:spPr>
        <a:xfrm>
          <a:off x="860285" y="327178"/>
          <a:ext cx="1144249" cy="1144249"/>
        </a:xfrm>
        <a:prstGeom prst="ellipse">
          <a:avLst/>
        </a:prstGeom>
        <a:solidFill>
          <a:schemeClr val="tx1">
            <a:lumMod val="85000"/>
            <a:lumOff val="1500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22860" rIns="22860" bIns="22860" numCol="1" spcCol="1270" rtlCol="0" anchor="ctr" anchorCtr="0">
          <a:noAutofit/>
        </a:bodyPr>
        <a:lstStyle/>
        <a:p>
          <a:pPr marL="0" lvl="0" indent="0" algn="ctr" defTabSz="800100" rtl="0">
            <a:lnSpc>
              <a:spcPct val="90000"/>
            </a:lnSpc>
            <a:spcBef>
              <a:spcPct val="0"/>
            </a:spcBef>
            <a:spcAft>
              <a:spcPct val="35000"/>
            </a:spcAft>
            <a:buNone/>
          </a:pPr>
          <a:r>
            <a:rPr lang="es-ES" sz="1800" b="0" kern="1200" noProof="0" dirty="0">
              <a:solidFill>
                <a:prstClr val="white"/>
              </a:solidFill>
              <a:latin typeface="+mn-lt"/>
              <a:ea typeface="+mn-ea"/>
              <a:cs typeface="+mn-cs"/>
            </a:rPr>
            <a:t>Pintura</a:t>
          </a:r>
        </a:p>
      </dsp:txBody>
      <dsp:txXfrm>
        <a:off x="1027856" y="494749"/>
        <a:ext cx="809107" cy="809107"/>
      </dsp:txXfrm>
    </dsp:sp>
    <dsp:sp modelId="{38A24D82-EA48-4EA4-A27A-7960EA443052}">
      <dsp:nvSpPr>
        <dsp:cNvPr id="0" name=""/>
        <dsp:cNvSpPr/>
      </dsp:nvSpPr>
      <dsp:spPr>
        <a:xfrm rot="3600000">
          <a:off x="1705533" y="1443221"/>
          <a:ext cx="304778" cy="386184"/>
        </a:xfrm>
        <a:prstGeom prst="rightArrow">
          <a:avLst>
            <a:gd name="adj1" fmla="val 60000"/>
            <a:gd name="adj2" fmla="val 50000"/>
          </a:avLst>
        </a:prstGeom>
        <a:solidFill>
          <a:schemeClr val="accent1"/>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755650" rtl="0">
            <a:lnSpc>
              <a:spcPct val="90000"/>
            </a:lnSpc>
            <a:spcBef>
              <a:spcPct val="0"/>
            </a:spcBef>
            <a:spcAft>
              <a:spcPct val="35000"/>
            </a:spcAft>
            <a:buNone/>
          </a:pPr>
          <a:endParaRPr lang="es-ES" sz="1700" kern="1200" noProof="0" dirty="0">
            <a:latin typeface="+mn-lt"/>
          </a:endParaRPr>
        </a:p>
      </dsp:txBody>
      <dsp:txXfrm>
        <a:off x="1728391" y="1480866"/>
        <a:ext cx="213345" cy="231710"/>
      </dsp:txXfrm>
    </dsp:sp>
    <dsp:sp modelId="{58E947D2-3E5A-491D-A706-CCF7D2A34086}">
      <dsp:nvSpPr>
        <dsp:cNvPr id="0" name=""/>
        <dsp:cNvSpPr/>
      </dsp:nvSpPr>
      <dsp:spPr>
        <a:xfrm>
          <a:off x="1719936" y="1816138"/>
          <a:ext cx="1144249" cy="1144249"/>
        </a:xfrm>
        <a:prstGeom prst="ellipse">
          <a:avLst/>
        </a:prstGeom>
        <a:solidFill>
          <a:schemeClr val="tx1">
            <a:lumMod val="75000"/>
            <a:lumOff val="2500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22860" rIns="22860" bIns="22860" numCol="1" spcCol="1270" rtlCol="0" anchor="ctr" anchorCtr="0">
          <a:noAutofit/>
        </a:bodyPr>
        <a:lstStyle/>
        <a:p>
          <a:pPr marL="0" lvl="0" indent="0" algn="ctr" defTabSz="800100" rtl="0">
            <a:lnSpc>
              <a:spcPct val="90000"/>
            </a:lnSpc>
            <a:spcBef>
              <a:spcPct val="0"/>
            </a:spcBef>
            <a:spcAft>
              <a:spcPct val="35000"/>
            </a:spcAft>
            <a:buNone/>
          </a:pPr>
          <a:r>
            <a:rPr lang="es-ES" sz="1800" b="0" kern="1200" noProof="0" dirty="0">
              <a:solidFill>
                <a:schemeClr val="bg1"/>
              </a:solidFill>
              <a:latin typeface="+mn-lt"/>
              <a:ea typeface="+mn-ea"/>
              <a:cs typeface="+mn-cs"/>
            </a:rPr>
            <a:t>Batik</a:t>
          </a:r>
        </a:p>
      </dsp:txBody>
      <dsp:txXfrm>
        <a:off x="1887507" y="1983709"/>
        <a:ext cx="809107" cy="809107"/>
      </dsp:txXfrm>
    </dsp:sp>
    <dsp:sp modelId="{B18C0AB1-4B8E-4865-B793-FBF903C32B92}">
      <dsp:nvSpPr>
        <dsp:cNvPr id="0" name=""/>
        <dsp:cNvSpPr/>
      </dsp:nvSpPr>
      <dsp:spPr>
        <a:xfrm rot="10800000">
          <a:off x="1288646" y="2195171"/>
          <a:ext cx="304778" cy="386184"/>
        </a:xfrm>
        <a:prstGeom prst="rightArrow">
          <a:avLst>
            <a:gd name="adj1" fmla="val 60000"/>
            <a:gd name="adj2" fmla="val 50000"/>
          </a:avLst>
        </a:prstGeom>
        <a:solidFill>
          <a:schemeClr val="accent1"/>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755650" rtl="0">
            <a:lnSpc>
              <a:spcPct val="90000"/>
            </a:lnSpc>
            <a:spcBef>
              <a:spcPct val="0"/>
            </a:spcBef>
            <a:spcAft>
              <a:spcPct val="35000"/>
            </a:spcAft>
            <a:buNone/>
          </a:pPr>
          <a:endParaRPr lang="es-ES" sz="1700" kern="1200" noProof="0" dirty="0">
            <a:latin typeface="+mn-lt"/>
          </a:endParaRPr>
        </a:p>
      </dsp:txBody>
      <dsp:txXfrm rot="10800000">
        <a:off x="1380079" y="2272408"/>
        <a:ext cx="213345" cy="231710"/>
      </dsp:txXfrm>
    </dsp:sp>
    <dsp:sp modelId="{7E9E3C58-CC23-4411-A6E3-57633E16C7E9}">
      <dsp:nvSpPr>
        <dsp:cNvPr id="0" name=""/>
        <dsp:cNvSpPr/>
      </dsp:nvSpPr>
      <dsp:spPr>
        <a:xfrm>
          <a:off x="633" y="1816138"/>
          <a:ext cx="1144249" cy="1144249"/>
        </a:xfrm>
        <a:prstGeom prst="ellipse">
          <a:avLst/>
        </a:prstGeom>
        <a:solidFill>
          <a:schemeClr val="tx1">
            <a:lumMod val="50000"/>
            <a:lumOff val="5000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22860" rIns="22860" bIns="22860" numCol="1" spcCol="1270" rtlCol="0" anchor="ctr" anchorCtr="0">
          <a:noAutofit/>
        </a:bodyPr>
        <a:lstStyle/>
        <a:p>
          <a:pPr marL="0" lvl="0" indent="0" algn="ctr" defTabSz="800100" rtl="0">
            <a:lnSpc>
              <a:spcPct val="90000"/>
            </a:lnSpc>
            <a:spcBef>
              <a:spcPct val="0"/>
            </a:spcBef>
            <a:spcAft>
              <a:spcPct val="35000"/>
            </a:spcAft>
            <a:buNone/>
          </a:pPr>
          <a:r>
            <a:rPr lang="es-ES" sz="1800" b="0" kern="1200" noProof="0" dirty="0">
              <a:solidFill>
                <a:prstClr val="white"/>
              </a:solidFill>
              <a:latin typeface="+mn-lt"/>
              <a:ea typeface="+mn-ea"/>
              <a:cs typeface="+mn-cs"/>
            </a:rPr>
            <a:t>Música</a:t>
          </a:r>
        </a:p>
      </dsp:txBody>
      <dsp:txXfrm>
        <a:off x="168204" y="1983709"/>
        <a:ext cx="809107" cy="809107"/>
      </dsp:txXfrm>
    </dsp:sp>
    <dsp:sp modelId="{93AB8E35-1750-4CFC-89AD-D69041149504}">
      <dsp:nvSpPr>
        <dsp:cNvPr id="0" name=""/>
        <dsp:cNvSpPr/>
      </dsp:nvSpPr>
      <dsp:spPr>
        <a:xfrm rot="18000000">
          <a:off x="845882" y="1458161"/>
          <a:ext cx="304778" cy="386184"/>
        </a:xfrm>
        <a:prstGeom prst="rightArrow">
          <a:avLst>
            <a:gd name="adj1" fmla="val 60000"/>
            <a:gd name="adj2" fmla="val 50000"/>
          </a:avLst>
        </a:prstGeom>
        <a:solidFill>
          <a:schemeClr val="accent1"/>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755650" rtl="0">
            <a:lnSpc>
              <a:spcPct val="90000"/>
            </a:lnSpc>
            <a:spcBef>
              <a:spcPct val="0"/>
            </a:spcBef>
            <a:spcAft>
              <a:spcPct val="35000"/>
            </a:spcAft>
            <a:buNone/>
          </a:pPr>
          <a:endParaRPr lang="es-ES" sz="1700" kern="1200" noProof="0" dirty="0">
            <a:latin typeface="+mn-lt"/>
          </a:endParaRPr>
        </a:p>
      </dsp:txBody>
      <dsp:txXfrm>
        <a:off x="868740" y="1574990"/>
        <a:ext cx="213345" cy="231710"/>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6B79E0BB-D8A5-42EB-A574-BEF6D49CDA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8C85202B-BAC7-4618-8BD8-A3C33DA409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C4D9E089-9B51-440B-8C24-CBC4CBA15CB4}" type="datetime1">
              <a:rPr lang="es-ES" smtClean="0"/>
              <a:t>19/09/2020</a:t>
            </a:fld>
            <a:endParaRPr lang="es-ES"/>
          </a:p>
        </p:txBody>
      </p:sp>
      <p:sp>
        <p:nvSpPr>
          <p:cNvPr id="4" name="Marcador de pie de página 3">
            <a:extLst>
              <a:ext uri="{FF2B5EF4-FFF2-40B4-BE49-F238E27FC236}">
                <a16:creationId xmlns:a16="http://schemas.microsoft.com/office/drawing/2014/main" id="{9CB56C1F-5456-4897-B28A-45934A7C34B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1CF113E1-06A4-4E8D-A5CC-B4EDA226D40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7D7C3C5-1977-4987-851F-5E08B124F403}" type="slidenum">
              <a:rPr lang="es-ES" smtClean="0"/>
              <a:t>‹Nº›</a:t>
            </a:fld>
            <a:endParaRPr lang="es-ES"/>
          </a:p>
        </p:txBody>
      </p:sp>
    </p:spTree>
    <p:extLst>
      <p:ext uri="{BB962C8B-B14F-4D97-AF65-F5344CB8AC3E}">
        <p14:creationId xmlns:p14="http://schemas.microsoft.com/office/powerpoint/2010/main" val="198926863"/>
      </p:ext>
    </p:extLst>
  </p:cSld>
  <p:clrMap bg1="lt1" tx1="dk1" bg2="lt2" tx2="dk2" accent1="accent1" accent2="accent2" accent3="accent3" accent4="accent4" accent5="accent5" accent6="accent6" hlink="hlink" folHlink="folHlink"/>
  <p:hf hdr="0" ftr="0" dt="0"/>
</p:handoutMaster>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25.jpeg>
</file>

<file path=ppt/media/image26.jpeg>
</file>

<file path=ppt/media/image27.jpeg>
</file>

<file path=ppt/media/image28.jpe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jpeg>
</file>

<file path=ppt/media/image38.jpeg>
</file>

<file path=ppt/media/image39.jpe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CF36E73-85D9-4AE2-8C8B-8FEB8BBC9D10}" type="datetime1">
              <a:rPr lang="es-ES" noProof="0" smtClean="0"/>
              <a:t>19/09/2020</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05813C7-B180-4078-8309-ED6E4C100740}" type="slidenum">
              <a:rPr lang="es-ES" noProof="0" smtClean="0"/>
              <a:t>‹Nº›</a:t>
            </a:fld>
            <a:endParaRPr lang="es-ES" noProof="0"/>
          </a:p>
        </p:txBody>
      </p:sp>
    </p:spTree>
    <p:extLst>
      <p:ext uri="{BB962C8B-B14F-4D97-AF65-F5344CB8AC3E}">
        <p14:creationId xmlns:p14="http://schemas.microsoft.com/office/powerpoint/2010/main" val="2241383657"/>
      </p:ext>
    </p:extLst>
  </p:cSld>
  <p:clrMap bg1="lt1" tx1="dk1" bg2="lt2" tx2="dk2" accent1="accent1" accent2="accent2" accent3="accent3" accent4="accent4" accent5="accent5" accent6="accent6" hlink="hlink" folHlink="folHlink"/>
  <p:hf hdr="0" ftr="0" dt="0"/>
  <p:notesStyle>
    <a:lvl1pPr marL="0" marR="0" indent="0" algn="l" defTabSz="914400" rtl="0" eaLnBrk="1" fontAlgn="auto" latinLnBrk="0" hangingPunct="1">
      <a:lnSpc>
        <a:spcPct val="100000"/>
      </a:lnSpc>
      <a:spcBef>
        <a:spcPts val="0"/>
      </a:spcBef>
      <a:spcAft>
        <a:spcPts val="0"/>
      </a:spcAft>
      <a:buClrTx/>
      <a:buSzTx/>
      <a:buFontTx/>
      <a:buNone/>
      <a:tabLst/>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E05813C7-B180-4078-8309-ED6E4C100740}" type="slidenum">
              <a:rPr lang="es-ES" smtClean="0"/>
              <a:t>1</a:t>
            </a:fld>
            <a:endParaRPr lang="es-ES"/>
          </a:p>
        </p:txBody>
      </p:sp>
    </p:spTree>
    <p:extLst>
      <p:ext uri="{BB962C8B-B14F-4D97-AF65-F5344CB8AC3E}">
        <p14:creationId xmlns:p14="http://schemas.microsoft.com/office/powerpoint/2010/main" val="10901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E05813C7-B180-4078-8309-ED6E4C100740}" type="slidenum">
              <a:rPr lang="es-ES" smtClean="0"/>
              <a:t>2</a:t>
            </a:fld>
            <a:endParaRPr lang="es-ES"/>
          </a:p>
        </p:txBody>
      </p:sp>
    </p:spTree>
    <p:extLst>
      <p:ext uri="{BB962C8B-B14F-4D97-AF65-F5344CB8AC3E}">
        <p14:creationId xmlns:p14="http://schemas.microsoft.com/office/powerpoint/2010/main" val="21964758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E05813C7-B180-4078-8309-ED6E4C100740}" type="slidenum">
              <a:rPr lang="es-ES" smtClean="0"/>
              <a:t>3</a:t>
            </a:fld>
            <a:endParaRPr lang="es-ES"/>
          </a:p>
        </p:txBody>
      </p:sp>
    </p:spTree>
    <p:extLst>
      <p:ext uri="{BB962C8B-B14F-4D97-AF65-F5344CB8AC3E}">
        <p14:creationId xmlns:p14="http://schemas.microsoft.com/office/powerpoint/2010/main" val="2009808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2417779" y="802298"/>
            <a:ext cx="8637073" cy="2541431"/>
          </a:xfrm>
        </p:spPr>
        <p:txBody>
          <a:bodyPr bIns="0" rtlCol="0" anchor="b">
            <a:normAutofit/>
          </a:bodyPr>
          <a:lstStyle>
            <a:lvl1pPr algn="l">
              <a:defRPr sz="6600"/>
            </a:lvl1pPr>
          </a:lstStyle>
          <a:p>
            <a:pPr rtl="0"/>
            <a:r>
              <a:rPr lang="es-ES" noProof="0"/>
              <a:t>Haga clic para modificar el estilo de título del patrón</a:t>
            </a:r>
          </a:p>
        </p:txBody>
      </p:sp>
      <p:sp>
        <p:nvSpPr>
          <p:cNvPr id="3" name="Subtítulo 2"/>
          <p:cNvSpPr>
            <a:spLocks noGrp="1"/>
          </p:cNvSpPr>
          <p:nvPr>
            <p:ph type="subTitle" idx="1" hasCustomPrompt="1"/>
          </p:nvPr>
        </p:nvSpPr>
        <p:spPr>
          <a:xfrm>
            <a:off x="2417780" y="3531204"/>
            <a:ext cx="8637072" cy="977621"/>
          </a:xfrm>
        </p:spPr>
        <p:txBody>
          <a:bodyPr tIns="91440" bIns="91440" rtlCol="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fecha 3"/>
          <p:cNvSpPr>
            <a:spLocks noGrp="1"/>
          </p:cNvSpPr>
          <p:nvPr>
            <p:ph type="dt" sz="half" idx="10"/>
          </p:nvPr>
        </p:nvSpPr>
        <p:spPr/>
        <p:txBody>
          <a:bodyPr rtlCol="0"/>
          <a:lstStyle/>
          <a:p>
            <a:pPr rtl="0"/>
            <a:fld id="{F9DA9447-4342-4934-9DF5-3DA4310E723F}" type="datetime1">
              <a:rPr lang="es-ES" noProof="0" smtClean="0"/>
              <a:t>19/09/2020</a:t>
            </a:fld>
            <a:endParaRPr lang="es-ES" noProof="0"/>
          </a:p>
        </p:txBody>
      </p:sp>
      <p:sp>
        <p:nvSpPr>
          <p:cNvPr id="5" name="Marcador de pie de página 4"/>
          <p:cNvSpPr>
            <a:spLocks noGrp="1"/>
          </p:cNvSpPr>
          <p:nvPr>
            <p:ph type="ftr" sz="quarter" idx="11"/>
          </p:nvPr>
        </p:nvSpPr>
        <p:spPr>
          <a:xfrm>
            <a:off x="2416500" y="329307"/>
            <a:ext cx="4973915" cy="309201"/>
          </a:xfrm>
        </p:spPr>
        <p:txBody>
          <a:bodyPr rtlCol="0"/>
          <a:lstStyle/>
          <a:p>
            <a:pPr rtl="0"/>
            <a:endParaRPr lang="es-ES" noProof="0"/>
          </a:p>
        </p:txBody>
      </p:sp>
      <p:sp>
        <p:nvSpPr>
          <p:cNvPr id="6" name="Marcador de posición de número de diapositiva 5"/>
          <p:cNvSpPr>
            <a:spLocks noGrp="1"/>
          </p:cNvSpPr>
          <p:nvPr>
            <p:ph type="sldNum" sz="quarter" idx="12"/>
          </p:nvPr>
        </p:nvSpPr>
        <p:spPr>
          <a:xfrm>
            <a:off x="1437664" y="798973"/>
            <a:ext cx="811019" cy="503578"/>
          </a:xfrm>
        </p:spPr>
        <p:txBody>
          <a:bodyPr rtlCol="0"/>
          <a:lstStyle/>
          <a:p>
            <a:pPr rtl="0"/>
            <a:fld id="{6D22F896-40B5-4ADD-8801-0D06FADFA095}" type="slidenum">
              <a:rPr lang="es-ES" noProof="0" smtClean="0"/>
              <a:t>‹Nº›</a:t>
            </a:fld>
            <a:endParaRPr lang="es-ES" noProof="0"/>
          </a:p>
        </p:txBody>
      </p:sp>
      <p:cxnSp>
        <p:nvCxnSpPr>
          <p:cNvPr id="15" name="Conector recto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64700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texto vertical 2"/>
          <p:cNvSpPr>
            <a:spLocks noGrp="1"/>
          </p:cNvSpPr>
          <p:nvPr>
            <p:ph type="body" orient="vert" idx="1" hasCustomPrompt="1"/>
          </p:nvPr>
        </p:nvSpPr>
        <p:spPr/>
        <p:txBody>
          <a:bodyPr vert="eaVert"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82C59D56-74C1-4A1E-AE13-FF052092FF23}" type="datetime1">
              <a:rPr lang="es-ES" noProof="0" smtClean="0"/>
              <a:t>19/09/2020</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cxnSp>
        <p:nvCxnSpPr>
          <p:cNvPr id="26" name="Conector recto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60375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y text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9439111" y="798973"/>
            <a:ext cx="1615742" cy="4659889"/>
          </a:xfrm>
        </p:spPr>
        <p:txBody>
          <a:bodyPr vert="eaVert" rtlCol="0"/>
          <a:lstStyle>
            <a:lvl1pPr algn="l">
              <a:defRPr/>
            </a:lvl1pPr>
          </a:lstStyle>
          <a:p>
            <a:pPr rtl="0"/>
            <a:r>
              <a:rPr lang="es-ES" noProof="0"/>
              <a:t>Haga clic para modificar el estilo de título del patrón</a:t>
            </a:r>
          </a:p>
        </p:txBody>
      </p:sp>
      <p:sp>
        <p:nvSpPr>
          <p:cNvPr id="3" name="Marcador de posición de texto vertical 2"/>
          <p:cNvSpPr>
            <a:spLocks noGrp="1"/>
          </p:cNvSpPr>
          <p:nvPr>
            <p:ph type="body" orient="vert" idx="1" hasCustomPrompt="1"/>
          </p:nvPr>
        </p:nvSpPr>
        <p:spPr>
          <a:xfrm>
            <a:off x="1444672" y="798973"/>
            <a:ext cx="7828830" cy="4659889"/>
          </a:xfrm>
        </p:spPr>
        <p:txBody>
          <a:bodyPr vert="eaVert"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1A931B22-BC38-4731-AFED-B97442D51CEF}" type="datetime1">
              <a:rPr lang="es-ES" noProof="0" smtClean="0"/>
              <a:t>19/09/2020</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cxnSp>
        <p:nvCxnSpPr>
          <p:cNvPr id="15" name="Conector recto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06077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contenido 2"/>
          <p:cNvSpPr>
            <a:spLocks noGrp="1"/>
          </p:cNvSpPr>
          <p:nvPr>
            <p:ph idx="1" hasCustomPrompt="1"/>
          </p:nvPr>
        </p:nvSpPr>
        <p:spPr/>
        <p:txBody>
          <a:bodyPr rtlCol="0" anchor="t"/>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A46F5066-D104-4633-9AD0-0A63E6957CBD}" type="datetime1">
              <a:rPr lang="es-ES" noProof="0" smtClean="0"/>
              <a:t>19/09/2020</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cxnSp>
        <p:nvCxnSpPr>
          <p:cNvPr id="33" name="Conector recto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56758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1454239" y="1756130"/>
            <a:ext cx="8643154" cy="1887950"/>
          </a:xfrm>
        </p:spPr>
        <p:txBody>
          <a:bodyPr rtlCol="0" anchor="b">
            <a:normAutofit/>
          </a:bodyPr>
          <a:lstStyle>
            <a:lvl1pPr algn="l">
              <a:defRPr sz="3600"/>
            </a:lvl1pPr>
          </a:lstStyle>
          <a:p>
            <a:pPr rtl="0"/>
            <a:r>
              <a:rPr lang="es-ES" noProof="0"/>
              <a:t>Haga clic para modificar el estilo de título del patrón</a:t>
            </a:r>
          </a:p>
        </p:txBody>
      </p:sp>
      <p:sp>
        <p:nvSpPr>
          <p:cNvPr id="3" name="Marcador de posición de texto 2"/>
          <p:cNvSpPr>
            <a:spLocks noGrp="1"/>
          </p:cNvSpPr>
          <p:nvPr>
            <p:ph type="body" idx="1" hasCustomPrompt="1"/>
          </p:nvPr>
        </p:nvSpPr>
        <p:spPr>
          <a:xfrm>
            <a:off x="1454239" y="3806195"/>
            <a:ext cx="8630446" cy="1012929"/>
          </a:xfrm>
        </p:spPr>
        <p:txBody>
          <a:bodyPr tIns="91440" rtlCol="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Editar estilos de texto del patrón</a:t>
            </a:r>
          </a:p>
        </p:txBody>
      </p:sp>
      <p:sp>
        <p:nvSpPr>
          <p:cNvPr id="4" name="Marcador de fecha 3"/>
          <p:cNvSpPr>
            <a:spLocks noGrp="1"/>
          </p:cNvSpPr>
          <p:nvPr>
            <p:ph type="dt" sz="half" idx="10"/>
          </p:nvPr>
        </p:nvSpPr>
        <p:spPr/>
        <p:txBody>
          <a:bodyPr rtlCol="0"/>
          <a:lstStyle/>
          <a:p>
            <a:pPr rtl="0"/>
            <a:fld id="{A2CA912B-2B37-4E42-B651-0C7CC9F586AE}" type="datetime1">
              <a:rPr lang="es-ES" noProof="0" smtClean="0"/>
              <a:t>19/09/2020</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cxnSp>
        <p:nvCxnSpPr>
          <p:cNvPr id="15" name="Conector recto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9977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contenidos">
    <p:spTree>
      <p:nvGrpSpPr>
        <p:cNvPr id="1" name=""/>
        <p:cNvGrpSpPr/>
        <p:nvPr/>
      </p:nvGrpSpPr>
      <p:grpSpPr>
        <a:xfrm>
          <a:off x="0" y="0"/>
          <a:ext cx="0" cy="0"/>
          <a:chOff x="0" y="0"/>
          <a:chExt cx="0" cy="0"/>
        </a:xfrm>
      </p:grpSpPr>
      <p:sp>
        <p:nvSpPr>
          <p:cNvPr id="2" name="Título 1"/>
          <p:cNvSpPr>
            <a:spLocks noGrp="1"/>
          </p:cNvSpPr>
          <p:nvPr>
            <p:ph type="title"/>
          </p:nvPr>
        </p:nvSpPr>
        <p:spPr>
          <a:xfrm>
            <a:off x="1449217" y="804889"/>
            <a:ext cx="9605635" cy="1059305"/>
          </a:xfrm>
        </p:spPr>
        <p:txBody>
          <a:bodyPr rtlCol="0"/>
          <a:lstStyle/>
          <a:p>
            <a:pPr rtl="0"/>
            <a:r>
              <a:rPr lang="es-ES" noProof="0"/>
              <a:t>Haga clic para modificar el estilo de título del patrón</a:t>
            </a:r>
          </a:p>
        </p:txBody>
      </p:sp>
      <p:sp>
        <p:nvSpPr>
          <p:cNvPr id="3" name="Marcador de posición de contenido 2"/>
          <p:cNvSpPr>
            <a:spLocks noGrp="1"/>
          </p:cNvSpPr>
          <p:nvPr>
            <p:ph sz="half" idx="1" hasCustomPrompt="1"/>
          </p:nvPr>
        </p:nvSpPr>
        <p:spPr>
          <a:xfrm>
            <a:off x="1447331" y="2010878"/>
            <a:ext cx="4645152" cy="3448595"/>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contenido 3"/>
          <p:cNvSpPr>
            <a:spLocks noGrp="1"/>
          </p:cNvSpPr>
          <p:nvPr>
            <p:ph sz="half" idx="2" hasCustomPrompt="1"/>
          </p:nvPr>
        </p:nvSpPr>
        <p:spPr>
          <a:xfrm>
            <a:off x="6413771" y="2017343"/>
            <a:ext cx="4645152" cy="344152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fecha 4"/>
          <p:cNvSpPr>
            <a:spLocks noGrp="1"/>
          </p:cNvSpPr>
          <p:nvPr>
            <p:ph type="dt" sz="half" idx="10"/>
          </p:nvPr>
        </p:nvSpPr>
        <p:spPr/>
        <p:txBody>
          <a:bodyPr rtlCol="0"/>
          <a:lstStyle/>
          <a:p>
            <a:pPr rtl="0"/>
            <a:fld id="{394348A5-9A8A-4110-9F9F-D76582E680A2}" type="datetime1">
              <a:rPr lang="es-ES" noProof="0" smtClean="0"/>
              <a:t>19/09/2020</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cxnSp>
        <p:nvCxnSpPr>
          <p:cNvPr id="35" name="Conector recto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926649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1447191" y="804163"/>
            <a:ext cx="9607661" cy="1056319"/>
          </a:xfrm>
        </p:spPr>
        <p:txBody>
          <a:bodyPr rtlCol="0"/>
          <a:lstStyle/>
          <a:p>
            <a:pPr rtl="0"/>
            <a:r>
              <a:rPr lang="es-ES" noProof="0"/>
              <a:t>Haga clic para modificar el estilo de título del patrón</a:t>
            </a:r>
          </a:p>
        </p:txBody>
      </p:sp>
      <p:sp>
        <p:nvSpPr>
          <p:cNvPr id="3" name="Marcador de posición de texto 2"/>
          <p:cNvSpPr>
            <a:spLocks noGrp="1"/>
          </p:cNvSpPr>
          <p:nvPr>
            <p:ph type="body" idx="1" hasCustomPrompt="1"/>
          </p:nvPr>
        </p:nvSpPr>
        <p:spPr>
          <a:xfrm>
            <a:off x="1447191" y="2019549"/>
            <a:ext cx="4645152" cy="801943"/>
          </a:xfrm>
        </p:spPr>
        <p:txBody>
          <a:bodyPr rtlCol="0"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4" name="Marcador de posición de contenido 3"/>
          <p:cNvSpPr>
            <a:spLocks noGrp="1"/>
          </p:cNvSpPr>
          <p:nvPr>
            <p:ph sz="half" idx="2" hasCustomPrompt="1"/>
          </p:nvPr>
        </p:nvSpPr>
        <p:spPr>
          <a:xfrm>
            <a:off x="1447191" y="2824269"/>
            <a:ext cx="4645152" cy="2644457"/>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texto 4"/>
          <p:cNvSpPr>
            <a:spLocks noGrp="1"/>
          </p:cNvSpPr>
          <p:nvPr>
            <p:ph type="body" sz="quarter" idx="3" hasCustomPrompt="1"/>
          </p:nvPr>
        </p:nvSpPr>
        <p:spPr>
          <a:xfrm>
            <a:off x="6412362" y="2023003"/>
            <a:ext cx="4645152" cy="802237"/>
          </a:xfrm>
        </p:spPr>
        <p:txBody>
          <a:bodyPr rtlCol="0"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6" name="Marcador de posición de contenido 5"/>
          <p:cNvSpPr>
            <a:spLocks noGrp="1"/>
          </p:cNvSpPr>
          <p:nvPr>
            <p:ph sz="quarter" idx="4" hasCustomPrompt="1"/>
          </p:nvPr>
        </p:nvSpPr>
        <p:spPr>
          <a:xfrm>
            <a:off x="6412362" y="2821491"/>
            <a:ext cx="4645152" cy="2637371"/>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fecha 6"/>
          <p:cNvSpPr>
            <a:spLocks noGrp="1"/>
          </p:cNvSpPr>
          <p:nvPr>
            <p:ph type="dt" sz="half" idx="10"/>
          </p:nvPr>
        </p:nvSpPr>
        <p:spPr/>
        <p:txBody>
          <a:bodyPr rtlCol="0"/>
          <a:lstStyle/>
          <a:p>
            <a:pPr rtl="0"/>
            <a:fld id="{41DB2EE9-B2F2-44C2-9648-AA49B8F505F6}" type="datetime1">
              <a:rPr lang="es-ES" noProof="0" smtClean="0"/>
              <a:t>19/09/2020</a:t>
            </a:fld>
            <a:endParaRPr lang="es-ES" noProof="0"/>
          </a:p>
        </p:txBody>
      </p:sp>
      <p:sp>
        <p:nvSpPr>
          <p:cNvPr id="8" name="Marcador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cxnSp>
        <p:nvCxnSpPr>
          <p:cNvPr id="29" name="Conector recto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594117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fecha 2"/>
          <p:cNvSpPr>
            <a:spLocks noGrp="1"/>
          </p:cNvSpPr>
          <p:nvPr>
            <p:ph type="dt" sz="half" idx="10"/>
          </p:nvPr>
        </p:nvSpPr>
        <p:spPr/>
        <p:txBody>
          <a:bodyPr rtlCol="0"/>
          <a:lstStyle/>
          <a:p>
            <a:pPr rtl="0"/>
            <a:fld id="{97B55FC5-E0F5-4B0C-96AB-FDC1247B305D}" type="datetime1">
              <a:rPr lang="es-ES" noProof="0" smtClean="0"/>
              <a:t>19/09/2020</a:t>
            </a:fld>
            <a:endParaRPr lang="es-ES" noProof="0"/>
          </a:p>
        </p:txBody>
      </p:sp>
      <p:sp>
        <p:nvSpPr>
          <p:cNvPr id="4" name="Marcador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cxnSp>
        <p:nvCxnSpPr>
          <p:cNvPr id="25" name="Conector recto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15890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rtlCol="0"/>
          <a:lstStyle/>
          <a:p>
            <a:pPr rtl="0"/>
            <a:fld id="{0BFB4EA5-FC40-494E-B19F-AEC778DC8F6D}" type="datetime1">
              <a:rPr lang="es-ES" noProof="0" smtClean="0"/>
              <a:t>19/09/2020</a:t>
            </a:fld>
            <a:endParaRPr lang="es-ES" noProof="0"/>
          </a:p>
        </p:txBody>
      </p:sp>
      <p:sp>
        <p:nvSpPr>
          <p:cNvPr id="3" name="Marcador de pie de página 2"/>
          <p:cNvSpPr>
            <a:spLocks noGrp="1"/>
          </p:cNvSpPr>
          <p:nvPr>
            <p:ph type="ftr" sz="quarter" idx="11"/>
          </p:nvPr>
        </p:nvSpPr>
        <p:spPr/>
        <p:txBody>
          <a:bodyPr rtlCol="0"/>
          <a:lstStyle/>
          <a:p>
            <a:pPr rtl="0"/>
            <a:endParaRPr lang="es-ES" noProof="0"/>
          </a:p>
        </p:txBody>
      </p:sp>
      <p:sp>
        <p:nvSpPr>
          <p:cNvPr id="4" name="Marcador de número de diapositiva 3"/>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extLst>
      <p:ext uri="{BB962C8B-B14F-4D97-AF65-F5344CB8AC3E}">
        <p14:creationId xmlns:p14="http://schemas.microsoft.com/office/powerpoint/2010/main" val="310310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1444671" y="798973"/>
            <a:ext cx="3273099" cy="2247117"/>
          </a:xfrm>
        </p:spPr>
        <p:txBody>
          <a:bodyPr rtlCol="0" anchor="b">
            <a:normAutofit/>
          </a:bodyPr>
          <a:lstStyle>
            <a:lvl1pPr algn="l">
              <a:defRPr sz="2400"/>
            </a:lvl1pPr>
          </a:lstStyle>
          <a:p>
            <a:pPr rtl="0"/>
            <a:r>
              <a:rPr lang="es-ES" noProof="0"/>
              <a:t>Haga clic para modificar el estilo de título del patrón</a:t>
            </a:r>
          </a:p>
        </p:txBody>
      </p:sp>
      <p:sp>
        <p:nvSpPr>
          <p:cNvPr id="3" name="Marcador de posición de contenido 2"/>
          <p:cNvSpPr>
            <a:spLocks noGrp="1"/>
          </p:cNvSpPr>
          <p:nvPr>
            <p:ph idx="1" hasCustomPrompt="1"/>
          </p:nvPr>
        </p:nvSpPr>
        <p:spPr>
          <a:xfrm>
            <a:off x="5043714" y="798974"/>
            <a:ext cx="6012470" cy="4658826"/>
          </a:xfrm>
        </p:spPr>
        <p:txBody>
          <a:bodyPr rtlCol="0" anchor="ct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p:cNvSpPr>
            <a:spLocks noGrp="1"/>
          </p:cNvSpPr>
          <p:nvPr>
            <p:ph type="body" sz="half" idx="2" hasCustomPrompt="1"/>
          </p:nvPr>
        </p:nvSpPr>
        <p:spPr>
          <a:xfrm>
            <a:off x="1444671" y="3205491"/>
            <a:ext cx="3275013" cy="2248181"/>
          </a:xfrm>
        </p:spPr>
        <p:txBody>
          <a:bodyPr rtlCol="0"/>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5" name="Marcador de fecha 4"/>
          <p:cNvSpPr>
            <a:spLocks noGrp="1"/>
          </p:cNvSpPr>
          <p:nvPr>
            <p:ph type="dt" sz="half" idx="10"/>
          </p:nvPr>
        </p:nvSpPr>
        <p:spPr/>
        <p:txBody>
          <a:bodyPr rtlCol="0"/>
          <a:lstStyle/>
          <a:p>
            <a:pPr rtl="0"/>
            <a:fld id="{B60C6357-5524-4C77-B632-29FF74DEF65D}" type="datetime1">
              <a:rPr lang="es-ES" noProof="0" smtClean="0"/>
              <a:t>19/09/2020</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cxnSp>
        <p:nvCxnSpPr>
          <p:cNvPr id="17" name="Conector recto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315638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grpSp>
        <p:nvGrpSpPr>
          <p:cNvPr id="8" name="Grupo 7"/>
          <p:cNvGrpSpPr/>
          <p:nvPr/>
        </p:nvGrpSpPr>
        <p:grpSpPr>
          <a:xfrm>
            <a:off x="7477387" y="482170"/>
            <a:ext cx="4074533" cy="5149101"/>
            <a:chOff x="7477387" y="482170"/>
            <a:chExt cx="4074533" cy="5149101"/>
          </a:xfrm>
        </p:grpSpPr>
        <p:sp>
          <p:nvSpPr>
            <p:cNvPr id="18" name="Rectángulo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ángulo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ítulo 1"/>
          <p:cNvSpPr>
            <a:spLocks noGrp="1"/>
          </p:cNvSpPr>
          <p:nvPr>
            <p:ph type="title"/>
          </p:nvPr>
        </p:nvSpPr>
        <p:spPr>
          <a:xfrm>
            <a:off x="1451206" y="1129513"/>
            <a:ext cx="5532328" cy="1830584"/>
          </a:xfrm>
        </p:spPr>
        <p:txBody>
          <a:bodyPr rtlCol="0" anchor="b">
            <a:normAutofit/>
          </a:bodyPr>
          <a:lstStyle>
            <a:lvl1pPr>
              <a:defRPr sz="3200"/>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rtlCol="0"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
        <p:nvSpPr>
          <p:cNvPr id="4" name="Marcador de posición de texto 3"/>
          <p:cNvSpPr>
            <a:spLocks noGrp="1"/>
          </p:cNvSpPr>
          <p:nvPr>
            <p:ph type="body" sz="half" idx="2" hasCustomPrompt="1"/>
          </p:nvPr>
        </p:nvSpPr>
        <p:spPr>
          <a:xfrm>
            <a:off x="1450329" y="3145992"/>
            <a:ext cx="5524404" cy="2003742"/>
          </a:xfrm>
        </p:spPr>
        <p:txBody>
          <a:bodyPr rtlCol="0">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5" name="Marcador de fecha 4"/>
          <p:cNvSpPr>
            <a:spLocks noGrp="1"/>
          </p:cNvSpPr>
          <p:nvPr>
            <p:ph type="dt" sz="half" idx="10"/>
          </p:nvPr>
        </p:nvSpPr>
        <p:spPr>
          <a:xfrm>
            <a:off x="1447382" y="5469856"/>
            <a:ext cx="5527351" cy="320123"/>
          </a:xfrm>
        </p:spPr>
        <p:txBody>
          <a:bodyPr rtlCol="0"/>
          <a:lstStyle>
            <a:lvl1pPr algn="l">
              <a:defRPr/>
            </a:lvl1pPr>
          </a:lstStyle>
          <a:p>
            <a:pPr rtl="0"/>
            <a:fld id="{590F76AB-B11F-41D0-9509-C7904B38B3F8}" type="datetime1">
              <a:rPr lang="es-ES" noProof="0" smtClean="0"/>
              <a:t>19/09/2020</a:t>
            </a:fld>
            <a:endParaRPr lang="es-ES" noProof="0"/>
          </a:p>
        </p:txBody>
      </p:sp>
      <p:sp>
        <p:nvSpPr>
          <p:cNvPr id="6" name="Marcador de posición de pie de página 5"/>
          <p:cNvSpPr>
            <a:spLocks noGrp="1"/>
          </p:cNvSpPr>
          <p:nvPr>
            <p:ph type="ftr" sz="quarter" idx="11"/>
          </p:nvPr>
        </p:nvSpPr>
        <p:spPr>
          <a:xfrm>
            <a:off x="1447382" y="318640"/>
            <a:ext cx="5541004" cy="320931"/>
          </a:xfrm>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cxnSp>
        <p:nvCxnSpPr>
          <p:cNvPr id="31" name="Conector recto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9398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ángulo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Imagen 6"/>
          <p:cNvPicPr>
            <a:picLocks noChangeAspect="1"/>
          </p:cNvPicPr>
          <p:nvPr/>
        </p:nvPicPr>
        <p:blipFill rotWithShape="1">
          <a:blip r:embed="rId13">
            <a:extLst>
              <a:ext uri="{28A0092B-C50C-407E-A947-70E740481C1C}">
                <a14:useLocalDpi xmlns:a14="http://schemas.microsoft.com/office/drawing/2010/main"/>
              </a:ext>
            </a:extLst>
          </a:blip>
          <a:srcRect b="-1562"/>
          <a:stretch/>
        </p:blipFill>
        <p:spPr bwMode="black">
          <a:xfrm>
            <a:off x="0" y="6126480"/>
            <a:ext cx="12192000" cy="742950"/>
          </a:xfrm>
          <a:prstGeom prst="rect">
            <a:avLst/>
          </a:prstGeom>
        </p:spPr>
      </p:pic>
      <p:sp>
        <p:nvSpPr>
          <p:cNvPr id="2" name="Marcador de posición de título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pPr rtl="0"/>
            <a:fld id="{DDAADF22-E978-4343-91C9-E52FA9569E52}" type="datetime1">
              <a:rPr lang="es-ES" noProof="0" smtClean="0"/>
              <a:t>19/09/2020</a:t>
            </a:fld>
            <a:endParaRPr lang="es-ES" noProof="0"/>
          </a:p>
        </p:txBody>
      </p:sp>
      <p:sp>
        <p:nvSpPr>
          <p:cNvPr id="5" name="Marcador de pie de página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pPr rtl="0"/>
            <a:endParaRPr lang="es-ES" noProof="0"/>
          </a:p>
        </p:txBody>
      </p:sp>
      <p:sp>
        <p:nvSpPr>
          <p:cNvPr id="6" name="Marcador de número de diapositiva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pPr rtl="0"/>
            <a:fld id="{6D22F896-40B5-4ADD-8801-0D06FADFA095}" type="slidenum">
              <a:rPr lang="es-ES" noProof="0" smtClean="0"/>
              <a:pPr rtl="0"/>
              <a:t>‹Nº›</a:t>
            </a:fld>
            <a:endParaRPr lang="es-ES" noProof="0"/>
          </a:p>
        </p:txBody>
      </p:sp>
      <p:cxnSp>
        <p:nvCxnSpPr>
          <p:cNvPr id="10" name="Conector recto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203532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svg"/><Relationship Id="rId3" Type="http://schemas.openxmlformats.org/officeDocument/2006/relationships/image" Target="../media/image4.svg"/><Relationship Id="rId7" Type="http://schemas.openxmlformats.org/officeDocument/2006/relationships/image" Target="../media/image8.svg"/><Relationship Id="rId12" Type="http://schemas.openxmlformats.org/officeDocument/2006/relationships/image" Target="../media/image13.png"/><Relationship Id="rId17" Type="http://schemas.openxmlformats.org/officeDocument/2006/relationships/image" Target="../media/image18.svg"/><Relationship Id="rId2" Type="http://schemas.openxmlformats.org/officeDocument/2006/relationships/image" Target="../media/image3.png"/><Relationship Id="rId16"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12.svg"/><Relationship Id="rId5" Type="http://schemas.openxmlformats.org/officeDocument/2006/relationships/image" Target="../media/image6.svg"/><Relationship Id="rId15" Type="http://schemas.openxmlformats.org/officeDocument/2006/relationships/image" Target="../media/image16.sv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svg"/><Relationship Id="rId14" Type="http://schemas.openxmlformats.org/officeDocument/2006/relationships/image" Target="../media/image15.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svg"/><Relationship Id="rId3" Type="http://schemas.openxmlformats.org/officeDocument/2006/relationships/image" Target="../media/image4.svg"/><Relationship Id="rId7" Type="http://schemas.openxmlformats.org/officeDocument/2006/relationships/image" Target="../media/image10.svg"/><Relationship Id="rId12" Type="http://schemas.openxmlformats.org/officeDocument/2006/relationships/image" Target="../media/image15.png"/><Relationship Id="rId17" Type="http://schemas.openxmlformats.org/officeDocument/2006/relationships/image" Target="../media/image20.svg"/><Relationship Id="rId2" Type="http://schemas.openxmlformats.org/officeDocument/2006/relationships/image" Target="../media/image3.png"/><Relationship Id="rId16"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5" Type="http://schemas.openxmlformats.org/officeDocument/2006/relationships/image" Target="../media/image8.svg"/><Relationship Id="rId15" Type="http://schemas.openxmlformats.org/officeDocument/2006/relationships/image" Target="../media/image18.sv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svg"/><Relationship Id="rId3" Type="http://schemas.openxmlformats.org/officeDocument/2006/relationships/image" Target="../media/image8.svg"/><Relationship Id="rId7" Type="http://schemas.openxmlformats.org/officeDocument/2006/relationships/image" Target="../media/image22.svg"/><Relationship Id="rId12"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21.png"/><Relationship Id="rId11" Type="http://schemas.openxmlformats.org/officeDocument/2006/relationships/image" Target="../media/image24.svg"/><Relationship Id="rId5" Type="http://schemas.openxmlformats.org/officeDocument/2006/relationships/image" Target="../media/image10.svg"/><Relationship Id="rId10" Type="http://schemas.openxmlformats.org/officeDocument/2006/relationships/image" Target="../media/image23.png"/><Relationship Id="rId4" Type="http://schemas.openxmlformats.org/officeDocument/2006/relationships/image" Target="../media/image9.png"/><Relationship Id="rId9" Type="http://schemas.openxmlformats.org/officeDocument/2006/relationships/image" Target="../media/image14.svg"/></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6.jpeg"/><Relationship Id="rId7" Type="http://schemas.openxmlformats.org/officeDocument/2006/relationships/diagramColors" Target="../diagrams/colors1.xml"/><Relationship Id="rId2" Type="http://schemas.openxmlformats.org/officeDocument/2006/relationships/image" Target="../media/image25.jpe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27.jpeg"/><Relationship Id="rId7" Type="http://schemas.openxmlformats.org/officeDocument/2006/relationships/diagramQuickStyle" Target="../diagrams/quickStyle2.xml"/><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hyperlink" Target="http://rft.com" TargetMode="External"/><Relationship Id="rId4" Type="http://schemas.openxmlformats.org/officeDocument/2006/relationships/image" Target="../media/image28.jpeg"/><Relationship Id="rId9" Type="http://schemas.microsoft.com/office/2007/relationships/diagramDrawing" Target="../diagrams/drawing2.xml"/></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image" Target="../media/image1.jpeg"/><Relationship Id="rId7" Type="http://schemas.openxmlformats.org/officeDocument/2006/relationships/diagramData" Target="../diagrams/data3.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39.jpeg"/><Relationship Id="rId11" Type="http://schemas.microsoft.com/office/2007/relationships/diagramDrawing" Target="../diagrams/drawing3.xml"/><Relationship Id="rId5" Type="http://schemas.openxmlformats.org/officeDocument/2006/relationships/image" Target="../media/image38.jpeg"/><Relationship Id="rId10" Type="http://schemas.openxmlformats.org/officeDocument/2006/relationships/diagramColors" Target="../diagrams/colors3.xml"/><Relationship Id="rId4" Type="http://schemas.openxmlformats.org/officeDocument/2006/relationships/image" Target="../media/image37.jpeg"/><Relationship Id="rId9"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5" name="Imagen 4" descr="imagen de marcos de cuadros vacíos en una pared">
            <a:extLst>
              <a:ext uri="{FF2B5EF4-FFF2-40B4-BE49-F238E27FC236}">
                <a16:creationId xmlns:a16="http://schemas.microsoft.com/office/drawing/2014/main" id="{74B1416E-E144-4B0E-9CB1-2137FB57B75D}"/>
              </a:ext>
            </a:extLst>
          </p:cNvPr>
          <p:cNvPicPr>
            <a:picLocks noChangeAspect="1"/>
          </p:cNvPicPr>
          <p:nvPr/>
        </p:nvPicPr>
        <p:blipFill rotWithShape="1">
          <a:blip r:embed="rId3"/>
          <a:srcRect l="787" t="9815" r="8304" b="13286"/>
          <a:stretch/>
        </p:blipFill>
        <p:spPr>
          <a:xfrm>
            <a:off x="2" y="10"/>
            <a:ext cx="12191695" cy="6857990"/>
          </a:xfrm>
          <a:prstGeom prst="rect">
            <a:avLst/>
          </a:prstGeom>
        </p:spPr>
      </p:pic>
      <p:sp>
        <p:nvSpPr>
          <p:cNvPr id="34" name="Rectángulo 33">
            <a:extLst>
              <a:ext uri="{FF2B5EF4-FFF2-40B4-BE49-F238E27FC236}">
                <a16:creationId xmlns:a16="http://schemas.microsoft.com/office/drawing/2014/main" id="{A4092ECB-D375-4A85-AD6E-85644D2A9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7" y="3064931"/>
            <a:ext cx="8293042"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es-ES"/>
          </a:p>
        </p:txBody>
      </p:sp>
      <p:sp>
        <p:nvSpPr>
          <p:cNvPr id="2" name="Título 1">
            <a:extLst>
              <a:ext uri="{FF2B5EF4-FFF2-40B4-BE49-F238E27FC236}">
                <a16:creationId xmlns:a16="http://schemas.microsoft.com/office/drawing/2014/main" id="{08BDDBEB-2A0E-4470-BE29-A528A3A60875}"/>
              </a:ext>
            </a:extLst>
          </p:cNvPr>
          <p:cNvSpPr>
            <a:spLocks noGrp="1"/>
          </p:cNvSpPr>
          <p:nvPr>
            <p:ph type="ctrTitle"/>
          </p:nvPr>
        </p:nvSpPr>
        <p:spPr>
          <a:xfrm>
            <a:off x="1196351" y="3236470"/>
            <a:ext cx="6829044" cy="1252601"/>
          </a:xfrm>
        </p:spPr>
        <p:txBody>
          <a:bodyPr rtlCol="0">
            <a:normAutofit/>
          </a:bodyPr>
          <a:lstStyle/>
          <a:p>
            <a:r>
              <a:rPr lang="es-ES" sz="4100" dirty="0">
                <a:solidFill>
                  <a:srgbClr val="FFFFFE"/>
                </a:solidFill>
              </a:rPr>
              <a:t>ALICIA EN CIBERESPACIO</a:t>
            </a:r>
          </a:p>
        </p:txBody>
      </p:sp>
      <p:sp>
        <p:nvSpPr>
          <p:cNvPr id="3" name="Subtítulo 2">
            <a:extLst>
              <a:ext uri="{FF2B5EF4-FFF2-40B4-BE49-F238E27FC236}">
                <a16:creationId xmlns:a16="http://schemas.microsoft.com/office/drawing/2014/main" id="{1D090625-51CE-4ECB-81A4-C4905F3FBFE9}"/>
              </a:ext>
            </a:extLst>
          </p:cNvPr>
          <p:cNvSpPr>
            <a:spLocks noGrp="1"/>
          </p:cNvSpPr>
          <p:nvPr>
            <p:ph type="subTitle" idx="1"/>
          </p:nvPr>
        </p:nvSpPr>
        <p:spPr>
          <a:xfrm>
            <a:off x="1196350" y="4784894"/>
            <a:ext cx="6829043" cy="716529"/>
          </a:xfrm>
        </p:spPr>
        <p:txBody>
          <a:bodyPr vert="horz" lIns="91440" tIns="91440" rIns="91440" bIns="91440" rtlCol="0" anchor="t">
            <a:normAutofit/>
          </a:bodyPr>
          <a:lstStyle/>
          <a:p>
            <a:r>
              <a:rPr lang="es-ES" sz="1600" dirty="0">
                <a:solidFill>
                  <a:schemeClr val="bg2"/>
                </a:solidFill>
              </a:rPr>
              <a:t>MENSAJES EMPAQUETADOS GESTIONADOS POR MAQUINAS  </a:t>
            </a:r>
          </a:p>
        </p:txBody>
      </p:sp>
      <p:cxnSp>
        <p:nvCxnSpPr>
          <p:cNvPr id="36" name="Conector recto 35">
            <a:extLst>
              <a:ext uri="{FF2B5EF4-FFF2-40B4-BE49-F238E27FC236}">
                <a16:creationId xmlns:a16="http://schemas.microsoft.com/office/drawing/2014/main" id="{B6C1711D-6DAC-4FE1-B7B6-AC8A81B84C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0525" y="4666480"/>
            <a:ext cx="68290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0101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F890B77-08DA-4617-BE91-F563D0C3EC93}"/>
              </a:ext>
            </a:extLst>
          </p:cNvPr>
          <p:cNvSpPr txBox="1"/>
          <p:nvPr/>
        </p:nvSpPr>
        <p:spPr>
          <a:xfrm>
            <a:off x="78658" y="336754"/>
            <a:ext cx="12046973" cy="397031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ES" dirty="0" err="1">
                <a:ea typeface="+mn-lt"/>
                <a:cs typeface="+mn-lt"/>
              </a:rPr>
              <a:t>Alíce</a:t>
            </a:r>
            <a:r>
              <a:rPr lang="es-ES" dirty="0">
                <a:ea typeface="+mn-lt"/>
                <a:cs typeface="+mn-lt"/>
              </a:rPr>
              <a:t> quiere enviarle un mensaje a Bob. Pero no sabe dónde está Bob .Entonces,¿ Cómo puede enviar un mensaje si no sabe dónde está ?.Bueno muy sencillo. Lo primero que necesita Alice es una oficina de correos .Una oficina De correos próxima A su domicilio debe Inscribirse. Dar su nombre y apellidos Y su domicilio .Una vez inscrita Alice Recibe Una llave De un apartado de correos Desde dónde podrá Enviar Y recibir Mensajes de todo el mundo. De todo el mundo incluido Bob, Pero para ello Hay que localizar a Bob.</a:t>
            </a:r>
            <a:endParaRPr lang="es-ES" dirty="0"/>
          </a:p>
          <a:p>
            <a:endParaRPr lang="es-ES" dirty="0">
              <a:ea typeface="+mn-lt"/>
              <a:cs typeface="+mn-lt"/>
            </a:endParaRPr>
          </a:p>
          <a:p>
            <a:r>
              <a:rPr lang="es-ES" dirty="0">
                <a:ea typeface="+mn-lt"/>
                <a:cs typeface="+mn-lt"/>
              </a:rPr>
              <a:t>Bob se encuentra en la misma situación. Debe encontrar una oficina de correos para inscribirse, Obtener su llave de  Ese pequeño buzón que llamaremos apartado de correos .Podrá Recibir y Enviar Mensajes a Alice y a  todo el mundo .</a:t>
            </a:r>
          </a:p>
          <a:p>
            <a:r>
              <a:rPr lang="es-ES" dirty="0">
                <a:ea typeface="+mn-lt"/>
                <a:cs typeface="+mn-lt"/>
              </a:rPr>
              <a:t>¿ cómo funciona Esta oficina de correos ?.</a:t>
            </a:r>
          </a:p>
          <a:p>
            <a:r>
              <a:rPr lang="es-ES" dirty="0">
                <a:ea typeface="+mn-lt"/>
                <a:cs typeface="+mn-lt"/>
              </a:rPr>
              <a:t>Vamos a verlo con un caso para Práctico</a:t>
            </a:r>
            <a:endParaRPr lang="es-ES" dirty="0"/>
          </a:p>
          <a:p>
            <a:r>
              <a:rPr lang="es-ES" dirty="0">
                <a:ea typeface="+mn-lt"/>
                <a:cs typeface="+mn-lt"/>
              </a:rPr>
              <a:t>Pues las oficinas de correos Se comunican Con una central de correos Próxima A las localidades Habitadas Por personas Que quieran enviar Y recibir mensaje Mensajes. Si tú no tienes Próxima a tu domicilio una oficina de correos No podrás enviar mensaje ,Pero Si tienes una oficina de correos Podrás inscribirte Y desde ahí podrás recibir y enviar mensaje .</a:t>
            </a:r>
          </a:p>
          <a:p>
            <a:endParaRPr lang="es-ES" dirty="0"/>
          </a:p>
        </p:txBody>
      </p:sp>
    </p:spTree>
    <p:extLst>
      <p:ext uri="{BB962C8B-B14F-4D97-AF65-F5344CB8AC3E}">
        <p14:creationId xmlns:p14="http://schemas.microsoft.com/office/powerpoint/2010/main" val="2984827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áfico 4" descr="Casa">
            <a:extLst>
              <a:ext uri="{FF2B5EF4-FFF2-40B4-BE49-F238E27FC236}">
                <a16:creationId xmlns:a16="http://schemas.microsoft.com/office/drawing/2014/main" id="{5450B6DF-6028-4A9E-ACC1-F8712355747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9521" y="127693"/>
            <a:ext cx="900023" cy="928777"/>
          </a:xfrm>
          <a:prstGeom prst="rect">
            <a:avLst/>
          </a:prstGeom>
        </p:spPr>
      </p:pic>
      <p:pic>
        <p:nvPicPr>
          <p:cNvPr id="17" name="Gráfico 9" descr="Perfil de mujer">
            <a:extLst>
              <a:ext uri="{FF2B5EF4-FFF2-40B4-BE49-F238E27FC236}">
                <a16:creationId xmlns:a16="http://schemas.microsoft.com/office/drawing/2014/main" id="{4B2B7C7A-004B-4947-B706-DE507B3A1A8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97124" y="394774"/>
            <a:ext cx="497458" cy="497458"/>
          </a:xfrm>
          <a:prstGeom prst="rect">
            <a:avLst/>
          </a:prstGeom>
        </p:spPr>
      </p:pic>
      <p:grpSp>
        <p:nvGrpSpPr>
          <p:cNvPr id="37" name="Grupo 36">
            <a:extLst>
              <a:ext uri="{FF2B5EF4-FFF2-40B4-BE49-F238E27FC236}">
                <a16:creationId xmlns:a16="http://schemas.microsoft.com/office/drawing/2014/main" id="{438A0AF5-9218-4E8F-9580-983FBF60627F}"/>
              </a:ext>
            </a:extLst>
          </p:cNvPr>
          <p:cNvGrpSpPr/>
          <p:nvPr/>
        </p:nvGrpSpPr>
        <p:grpSpPr>
          <a:xfrm>
            <a:off x="9415552" y="2198815"/>
            <a:ext cx="2897546" cy="3266169"/>
            <a:chOff x="7018939" y="-713991"/>
            <a:chExt cx="4347804" cy="4507491"/>
          </a:xfrm>
        </p:grpSpPr>
        <p:pic>
          <p:nvPicPr>
            <p:cNvPr id="7" name="Gráfico 7" descr="Centro educativo">
              <a:extLst>
                <a:ext uri="{FF2B5EF4-FFF2-40B4-BE49-F238E27FC236}">
                  <a16:creationId xmlns:a16="http://schemas.microsoft.com/office/drawing/2014/main" id="{0904AE34-67C2-439B-9D9E-6BA3D34D418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018939" y="-713991"/>
              <a:ext cx="4347804" cy="4376559"/>
            </a:xfrm>
            <a:prstGeom prst="rect">
              <a:avLst/>
            </a:prstGeom>
          </p:spPr>
        </p:pic>
        <p:pic>
          <p:nvPicPr>
            <p:cNvPr id="19" name="Gráfico 11" descr="Lista">
              <a:extLst>
                <a:ext uri="{FF2B5EF4-FFF2-40B4-BE49-F238E27FC236}">
                  <a16:creationId xmlns:a16="http://schemas.microsoft.com/office/drawing/2014/main" id="{8638C115-4123-440C-B7B8-069F7FEED6F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392896" y="2879100"/>
              <a:ext cx="914400" cy="914400"/>
            </a:xfrm>
            <a:prstGeom prst="rect">
              <a:avLst/>
            </a:prstGeom>
          </p:spPr>
        </p:pic>
        <p:pic>
          <p:nvPicPr>
            <p:cNvPr id="20" name="Gráfico 11" descr="Lista">
              <a:extLst>
                <a:ext uri="{FF2B5EF4-FFF2-40B4-BE49-F238E27FC236}">
                  <a16:creationId xmlns:a16="http://schemas.microsoft.com/office/drawing/2014/main" id="{FB2CC7B9-9508-4AEC-9842-2562BA9C8F4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097387" y="2879100"/>
              <a:ext cx="914400" cy="914400"/>
            </a:xfrm>
            <a:prstGeom prst="rect">
              <a:avLst/>
            </a:prstGeom>
          </p:spPr>
        </p:pic>
        <p:pic>
          <p:nvPicPr>
            <p:cNvPr id="21" name="Gráfico 11" descr="Lista">
              <a:extLst>
                <a:ext uri="{FF2B5EF4-FFF2-40B4-BE49-F238E27FC236}">
                  <a16:creationId xmlns:a16="http://schemas.microsoft.com/office/drawing/2014/main" id="{0BFD0086-8E1F-4839-881A-13303029A99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362594" y="2879100"/>
              <a:ext cx="914400" cy="914400"/>
            </a:xfrm>
            <a:prstGeom prst="rect">
              <a:avLst/>
            </a:prstGeom>
          </p:spPr>
        </p:pic>
        <p:pic>
          <p:nvPicPr>
            <p:cNvPr id="22" name="Gráfico 11" descr="Lista">
              <a:extLst>
                <a:ext uri="{FF2B5EF4-FFF2-40B4-BE49-F238E27FC236}">
                  <a16:creationId xmlns:a16="http://schemas.microsoft.com/office/drawing/2014/main" id="{88B4A108-6E29-4765-823C-FF87817527C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95839" y="2879100"/>
              <a:ext cx="914400" cy="914400"/>
            </a:xfrm>
            <a:prstGeom prst="rect">
              <a:avLst/>
            </a:prstGeom>
          </p:spPr>
        </p:pic>
      </p:grpSp>
      <p:grpSp>
        <p:nvGrpSpPr>
          <p:cNvPr id="36" name="Grupo 35">
            <a:extLst>
              <a:ext uri="{FF2B5EF4-FFF2-40B4-BE49-F238E27FC236}">
                <a16:creationId xmlns:a16="http://schemas.microsoft.com/office/drawing/2014/main" id="{F4D68914-162B-4CE5-9A28-ACAAD4CB92E3}"/>
              </a:ext>
            </a:extLst>
          </p:cNvPr>
          <p:cNvGrpSpPr/>
          <p:nvPr/>
        </p:nvGrpSpPr>
        <p:grpSpPr>
          <a:xfrm>
            <a:off x="3978216" y="1326172"/>
            <a:ext cx="5066036" cy="2026934"/>
            <a:chOff x="4174862" y="1461367"/>
            <a:chExt cx="5066036" cy="2026934"/>
          </a:xfrm>
        </p:grpSpPr>
        <p:pic>
          <p:nvPicPr>
            <p:cNvPr id="9" name="Gráfico 11" descr="Lista">
              <a:extLst>
                <a:ext uri="{FF2B5EF4-FFF2-40B4-BE49-F238E27FC236}">
                  <a16:creationId xmlns:a16="http://schemas.microsoft.com/office/drawing/2014/main" id="{BA720A58-03B4-4013-A03D-324D91510CE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584594" y="2258091"/>
              <a:ext cx="656304" cy="644013"/>
            </a:xfrm>
            <a:prstGeom prst="rect">
              <a:avLst/>
            </a:prstGeom>
          </p:spPr>
        </p:pic>
        <p:pic>
          <p:nvPicPr>
            <p:cNvPr id="11" name="Gráfico 10" descr="Identificación de empleado">
              <a:extLst>
                <a:ext uri="{FF2B5EF4-FFF2-40B4-BE49-F238E27FC236}">
                  <a16:creationId xmlns:a16="http://schemas.microsoft.com/office/drawing/2014/main" id="{1A1470F7-54C9-47BB-B7D2-5C111C20108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174862" y="2277975"/>
              <a:ext cx="619433" cy="594852"/>
            </a:xfrm>
            <a:prstGeom prst="rect">
              <a:avLst/>
            </a:prstGeom>
          </p:spPr>
        </p:pic>
        <p:pic>
          <p:nvPicPr>
            <p:cNvPr id="13" name="Gráfico 6" descr="Preguntas">
              <a:extLst>
                <a:ext uri="{FF2B5EF4-FFF2-40B4-BE49-F238E27FC236}">
                  <a16:creationId xmlns:a16="http://schemas.microsoft.com/office/drawing/2014/main" id="{C8DE0DA0-5E47-4CF3-B380-AD66E523BED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509981" y="1461367"/>
              <a:ext cx="730046" cy="717755"/>
            </a:xfrm>
            <a:prstGeom prst="rect">
              <a:avLst/>
            </a:prstGeom>
          </p:spPr>
        </p:pic>
        <p:pic>
          <p:nvPicPr>
            <p:cNvPr id="18" name="Gráfico 9" descr="Perfil de mujer">
              <a:extLst>
                <a:ext uri="{FF2B5EF4-FFF2-40B4-BE49-F238E27FC236}">
                  <a16:creationId xmlns:a16="http://schemas.microsoft.com/office/drawing/2014/main" id="{71ACE7B0-9369-4277-8253-A69B8C38AEC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24254" y="1719809"/>
              <a:ext cx="429978" cy="417688"/>
            </a:xfrm>
            <a:prstGeom prst="rect">
              <a:avLst/>
            </a:prstGeom>
          </p:spPr>
        </p:pic>
        <p:pic>
          <p:nvPicPr>
            <p:cNvPr id="26" name="Gráfico 14" descr="Señal de pulgar hacia arriba ">
              <a:extLst>
                <a:ext uri="{FF2B5EF4-FFF2-40B4-BE49-F238E27FC236}">
                  <a16:creationId xmlns:a16="http://schemas.microsoft.com/office/drawing/2014/main" id="{2F0F7D27-43BC-4609-94DC-9F0A3231EF83}"/>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343592" y="3018323"/>
              <a:ext cx="439948" cy="439948"/>
            </a:xfrm>
            <a:prstGeom prst="rect">
              <a:avLst/>
            </a:prstGeom>
          </p:spPr>
        </p:pic>
        <p:pic>
          <p:nvPicPr>
            <p:cNvPr id="32" name="Gráfico 3" descr="Sobre">
              <a:extLst>
                <a:ext uri="{FF2B5EF4-FFF2-40B4-BE49-F238E27FC236}">
                  <a16:creationId xmlns:a16="http://schemas.microsoft.com/office/drawing/2014/main" id="{23C93D4D-1A2C-4214-AA57-332AF1EA7304}"/>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8620739" y="2893449"/>
              <a:ext cx="594852" cy="594852"/>
            </a:xfrm>
            <a:prstGeom prst="rect">
              <a:avLst/>
            </a:prstGeom>
          </p:spPr>
        </p:pic>
      </p:grpSp>
      <p:sp>
        <p:nvSpPr>
          <p:cNvPr id="34" name="CuadroTexto 33">
            <a:extLst>
              <a:ext uri="{FF2B5EF4-FFF2-40B4-BE49-F238E27FC236}">
                <a16:creationId xmlns:a16="http://schemas.microsoft.com/office/drawing/2014/main" id="{0C134069-5DAB-4A5C-AB82-4BA029402173}"/>
              </a:ext>
            </a:extLst>
          </p:cNvPr>
          <p:cNvSpPr txBox="1"/>
          <p:nvPr/>
        </p:nvSpPr>
        <p:spPr>
          <a:xfrm>
            <a:off x="164691" y="951269"/>
            <a:ext cx="4316361"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s-ES" sz="1400" dirty="0">
                <a:solidFill>
                  <a:srgbClr val="FF0000"/>
                </a:solidFill>
                <a:latin typeface="Arial"/>
                <a:cs typeface="Arial"/>
              </a:rPr>
              <a:t>(</a:t>
            </a:r>
            <a:r>
              <a:rPr lang="es-ES" sz="1400" dirty="0" err="1">
                <a:solidFill>
                  <a:srgbClr val="FF0000"/>
                </a:solidFill>
                <a:latin typeface="Arial"/>
                <a:cs typeface="Arial"/>
              </a:rPr>
              <a:t>Domicilio,localidad.cpostal.datos</a:t>
            </a:r>
            <a:r>
              <a:rPr lang="es-ES" sz="1400" dirty="0">
                <a:solidFill>
                  <a:srgbClr val="FF0000"/>
                </a:solidFill>
                <a:latin typeface="Arial"/>
                <a:cs typeface="Arial"/>
              </a:rPr>
              <a:t>)</a:t>
            </a:r>
          </a:p>
          <a:p>
            <a:r>
              <a:rPr lang="es-ES" sz="1400" dirty="0">
                <a:solidFill>
                  <a:srgbClr val="FF0000"/>
                </a:solidFill>
                <a:latin typeface="Arial"/>
                <a:cs typeface="Arial"/>
              </a:rPr>
              <a:t>=</a:t>
            </a:r>
          </a:p>
          <a:p>
            <a:r>
              <a:rPr lang="es-ES" sz="1400" dirty="0">
                <a:solidFill>
                  <a:srgbClr val="FF0000"/>
                </a:solidFill>
                <a:latin typeface="Arial"/>
                <a:cs typeface="Arial"/>
              </a:rPr>
              <a:t>(</a:t>
            </a:r>
            <a:r>
              <a:rPr lang="es-ES" sz="1400" dirty="0" err="1">
                <a:solidFill>
                  <a:srgbClr val="FF0000"/>
                </a:solidFill>
                <a:latin typeface="Arial"/>
                <a:cs typeface="Arial"/>
              </a:rPr>
              <a:t>CasaAlice,localidadAlice,cpostalAlice,Alice</a:t>
            </a:r>
            <a:r>
              <a:rPr lang="es-ES" sz="1400" dirty="0">
                <a:solidFill>
                  <a:srgbClr val="FF0000"/>
                </a:solidFill>
                <a:latin typeface="Arial"/>
                <a:cs typeface="Arial"/>
              </a:rPr>
              <a:t>)</a:t>
            </a:r>
          </a:p>
        </p:txBody>
      </p:sp>
      <p:sp>
        <p:nvSpPr>
          <p:cNvPr id="35" name="Bocadillo: rectángulo 34">
            <a:extLst>
              <a:ext uri="{FF2B5EF4-FFF2-40B4-BE49-F238E27FC236}">
                <a16:creationId xmlns:a16="http://schemas.microsoft.com/office/drawing/2014/main" id="{DA44381D-3080-4B2D-B577-602B8AB9D293}"/>
              </a:ext>
            </a:extLst>
          </p:cNvPr>
          <p:cNvSpPr/>
          <p:nvPr/>
        </p:nvSpPr>
        <p:spPr>
          <a:xfrm>
            <a:off x="4933644" y="1323680"/>
            <a:ext cx="3146321" cy="2322870"/>
          </a:xfrm>
          <a:prstGeom prst="wedgeRectCallou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8" name="CuadroTexto 37">
            <a:extLst>
              <a:ext uri="{FF2B5EF4-FFF2-40B4-BE49-F238E27FC236}">
                <a16:creationId xmlns:a16="http://schemas.microsoft.com/office/drawing/2014/main" id="{C0739F5F-2BB0-4B3D-BF16-4DB850C7C938}"/>
              </a:ext>
            </a:extLst>
          </p:cNvPr>
          <p:cNvSpPr txBox="1"/>
          <p:nvPr/>
        </p:nvSpPr>
        <p:spPr>
          <a:xfrm>
            <a:off x="4899537" y="1396794"/>
            <a:ext cx="33454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solidFill>
                  <a:srgbClr val="FF0000"/>
                </a:solidFill>
              </a:rPr>
              <a:t>HOLA SOY ALICE ,QUIERO UNA IP.</a:t>
            </a:r>
          </a:p>
          <a:p>
            <a:r>
              <a:rPr lang="es-ES" dirty="0">
                <a:solidFill>
                  <a:srgbClr val="0070C0"/>
                </a:solidFill>
              </a:rPr>
              <a:t>HOLA POR FAVOR FACILITEME SUS DATOS</a:t>
            </a:r>
          </a:p>
          <a:p>
            <a:r>
              <a:rPr lang="es-ES" dirty="0">
                <a:solidFill>
                  <a:srgbClr val="FF0000"/>
                </a:solidFill>
              </a:rPr>
              <a:t>AQUÍ TIENE GRACIAS.</a:t>
            </a:r>
          </a:p>
          <a:p>
            <a:r>
              <a:rPr lang="es-ES" dirty="0">
                <a:solidFill>
                  <a:srgbClr val="0070C0"/>
                </a:solidFill>
              </a:rPr>
              <a:t>AQUÍ TIENE USTED SU IP ,YA PUEDE ENVIAR Y RECIBIR MENSAJES</a:t>
            </a:r>
          </a:p>
        </p:txBody>
      </p:sp>
      <p:sp>
        <p:nvSpPr>
          <p:cNvPr id="39" name="CuadroTexto 38" descr="(Domicilio,localidad.cpostal.datos)​&#10;&#10;=​&#10;&#10;(CasaAlice,localidadAlice,cpostaAlice,Alice)" title="casa">
            <a:extLst>
              <a:ext uri="{FF2B5EF4-FFF2-40B4-BE49-F238E27FC236}">
                <a16:creationId xmlns:a16="http://schemas.microsoft.com/office/drawing/2014/main" id="{E4917C7F-5F2B-47B7-AF69-44C0C1BE28CE}"/>
              </a:ext>
            </a:extLst>
          </p:cNvPr>
          <p:cNvSpPr txBox="1"/>
          <p:nvPr/>
        </p:nvSpPr>
        <p:spPr>
          <a:xfrm>
            <a:off x="8729509" y="365360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s-ES" dirty="0"/>
          </a:p>
        </p:txBody>
      </p:sp>
      <p:sp>
        <p:nvSpPr>
          <p:cNvPr id="40" name="CuadroTexto 39">
            <a:extLst>
              <a:ext uri="{FF2B5EF4-FFF2-40B4-BE49-F238E27FC236}">
                <a16:creationId xmlns:a16="http://schemas.microsoft.com/office/drawing/2014/main" id="{C40C8035-186D-4E8F-959B-42199211B47B}"/>
              </a:ext>
            </a:extLst>
          </p:cNvPr>
          <p:cNvSpPr txBox="1"/>
          <p:nvPr/>
        </p:nvSpPr>
        <p:spPr>
          <a:xfrm>
            <a:off x="6027175" y="5277461"/>
            <a:ext cx="6159908"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s-ES" sz="1400" dirty="0">
                <a:solidFill>
                  <a:srgbClr val="0070C0"/>
                </a:solidFill>
                <a:latin typeface="Arial"/>
                <a:cs typeface="Arial"/>
              </a:rPr>
              <a:t>(</a:t>
            </a:r>
            <a:r>
              <a:rPr lang="es-ES" sz="1400" dirty="0" err="1">
                <a:solidFill>
                  <a:srgbClr val="0070C0"/>
                </a:solidFill>
                <a:latin typeface="Arial"/>
                <a:cs typeface="Arial"/>
              </a:rPr>
              <a:t>Domicilio,localidad.cpostal.datos</a:t>
            </a:r>
            <a:r>
              <a:rPr lang="es-ES" sz="1400" dirty="0">
                <a:solidFill>
                  <a:srgbClr val="0070C0"/>
                </a:solidFill>
                <a:latin typeface="Arial"/>
                <a:cs typeface="Arial"/>
              </a:rPr>
              <a:t>)</a:t>
            </a:r>
          </a:p>
          <a:p>
            <a:r>
              <a:rPr lang="es-ES" sz="1400" dirty="0">
                <a:solidFill>
                  <a:srgbClr val="0070C0"/>
                </a:solidFill>
                <a:latin typeface="Arial"/>
                <a:cs typeface="Arial"/>
              </a:rPr>
              <a:t>=</a:t>
            </a:r>
          </a:p>
          <a:p>
            <a:r>
              <a:rPr lang="es-ES" sz="1400" dirty="0">
                <a:solidFill>
                  <a:srgbClr val="0070C0"/>
                </a:solidFill>
                <a:latin typeface="Arial"/>
                <a:cs typeface="Arial"/>
              </a:rPr>
              <a:t>(CasaCorreosA,localidad</a:t>
            </a:r>
            <a:r>
              <a:rPr lang="es-ES" sz="1400" dirty="0">
                <a:solidFill>
                  <a:srgbClr val="0070C0"/>
                </a:solidFill>
                <a:ea typeface="+mn-lt"/>
                <a:cs typeface="+mn-lt"/>
              </a:rPr>
              <a:t>CasaCorreosA</a:t>
            </a:r>
            <a:r>
              <a:rPr lang="es-ES" sz="1400" dirty="0">
                <a:solidFill>
                  <a:srgbClr val="0070C0"/>
                </a:solidFill>
                <a:latin typeface="Arial"/>
                <a:cs typeface="Arial"/>
              </a:rPr>
              <a:t>,cpostal</a:t>
            </a:r>
            <a:r>
              <a:rPr lang="es-ES" sz="1400" dirty="0">
                <a:solidFill>
                  <a:srgbClr val="0070C0"/>
                </a:solidFill>
                <a:ea typeface="+mn-lt"/>
                <a:cs typeface="+mn-lt"/>
              </a:rPr>
              <a:t>CasaCorreosA</a:t>
            </a:r>
            <a:r>
              <a:rPr lang="es-ES" sz="1400" dirty="0">
                <a:solidFill>
                  <a:srgbClr val="0070C0"/>
                </a:solidFill>
                <a:latin typeface="Arial"/>
                <a:cs typeface="Arial"/>
              </a:rPr>
              <a:t>,</a:t>
            </a:r>
            <a:r>
              <a:rPr lang="es-ES" sz="1400" dirty="0">
                <a:solidFill>
                  <a:srgbClr val="0070C0"/>
                </a:solidFill>
                <a:ea typeface="+mn-lt"/>
                <a:cs typeface="+mn-lt"/>
              </a:rPr>
              <a:t>CasaCorreosA</a:t>
            </a:r>
            <a:r>
              <a:rPr lang="es-ES" sz="1400" dirty="0">
                <a:solidFill>
                  <a:srgbClr val="0070C0"/>
                </a:solidFill>
                <a:latin typeface="Arial"/>
                <a:cs typeface="Arial"/>
              </a:rPr>
              <a:t>)</a:t>
            </a:r>
          </a:p>
        </p:txBody>
      </p:sp>
    </p:spTree>
    <p:extLst>
      <p:ext uri="{BB962C8B-B14F-4D97-AF65-F5344CB8AC3E}">
        <p14:creationId xmlns:p14="http://schemas.microsoft.com/office/powerpoint/2010/main" val="4280050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áfico 4" descr="Casa">
            <a:extLst>
              <a:ext uri="{FF2B5EF4-FFF2-40B4-BE49-F238E27FC236}">
                <a16:creationId xmlns:a16="http://schemas.microsoft.com/office/drawing/2014/main" id="{5450B6DF-6028-4A9E-ACC1-F8712355747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9521" y="127693"/>
            <a:ext cx="900023" cy="928777"/>
          </a:xfrm>
          <a:prstGeom prst="rect">
            <a:avLst/>
          </a:prstGeom>
        </p:spPr>
      </p:pic>
      <p:grpSp>
        <p:nvGrpSpPr>
          <p:cNvPr id="37" name="Grupo 36">
            <a:extLst>
              <a:ext uri="{FF2B5EF4-FFF2-40B4-BE49-F238E27FC236}">
                <a16:creationId xmlns:a16="http://schemas.microsoft.com/office/drawing/2014/main" id="{438A0AF5-9218-4E8F-9580-983FBF60627F}"/>
              </a:ext>
            </a:extLst>
          </p:cNvPr>
          <p:cNvGrpSpPr/>
          <p:nvPr/>
        </p:nvGrpSpPr>
        <p:grpSpPr>
          <a:xfrm>
            <a:off x="9415552" y="2198815"/>
            <a:ext cx="2897546" cy="3266169"/>
            <a:chOff x="7018939" y="-713991"/>
            <a:chExt cx="4347804" cy="4507491"/>
          </a:xfrm>
        </p:grpSpPr>
        <p:pic>
          <p:nvPicPr>
            <p:cNvPr id="7" name="Gráfico 7" descr="Centro educativo">
              <a:extLst>
                <a:ext uri="{FF2B5EF4-FFF2-40B4-BE49-F238E27FC236}">
                  <a16:creationId xmlns:a16="http://schemas.microsoft.com/office/drawing/2014/main" id="{0904AE34-67C2-439B-9D9E-6BA3D34D418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018939" y="-713991"/>
              <a:ext cx="4347804" cy="4376559"/>
            </a:xfrm>
            <a:prstGeom prst="rect">
              <a:avLst/>
            </a:prstGeom>
          </p:spPr>
        </p:pic>
        <p:pic>
          <p:nvPicPr>
            <p:cNvPr id="19" name="Gráfico 11" descr="Lista">
              <a:extLst>
                <a:ext uri="{FF2B5EF4-FFF2-40B4-BE49-F238E27FC236}">
                  <a16:creationId xmlns:a16="http://schemas.microsoft.com/office/drawing/2014/main" id="{8638C115-4123-440C-B7B8-069F7FEED6F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392896" y="2879100"/>
              <a:ext cx="914400" cy="914400"/>
            </a:xfrm>
            <a:prstGeom prst="rect">
              <a:avLst/>
            </a:prstGeom>
          </p:spPr>
        </p:pic>
        <p:pic>
          <p:nvPicPr>
            <p:cNvPr id="20" name="Gráfico 11" descr="Lista">
              <a:extLst>
                <a:ext uri="{FF2B5EF4-FFF2-40B4-BE49-F238E27FC236}">
                  <a16:creationId xmlns:a16="http://schemas.microsoft.com/office/drawing/2014/main" id="{FB2CC7B9-9508-4AEC-9842-2562BA9C8F4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97387" y="2879100"/>
              <a:ext cx="914400" cy="914400"/>
            </a:xfrm>
            <a:prstGeom prst="rect">
              <a:avLst/>
            </a:prstGeom>
          </p:spPr>
        </p:pic>
        <p:pic>
          <p:nvPicPr>
            <p:cNvPr id="21" name="Gráfico 11" descr="Lista">
              <a:extLst>
                <a:ext uri="{FF2B5EF4-FFF2-40B4-BE49-F238E27FC236}">
                  <a16:creationId xmlns:a16="http://schemas.microsoft.com/office/drawing/2014/main" id="{0BFD0086-8E1F-4839-881A-13303029A99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362594" y="2879100"/>
              <a:ext cx="914400" cy="914400"/>
            </a:xfrm>
            <a:prstGeom prst="rect">
              <a:avLst/>
            </a:prstGeom>
          </p:spPr>
        </p:pic>
        <p:pic>
          <p:nvPicPr>
            <p:cNvPr id="22" name="Gráfico 11" descr="Lista">
              <a:extLst>
                <a:ext uri="{FF2B5EF4-FFF2-40B4-BE49-F238E27FC236}">
                  <a16:creationId xmlns:a16="http://schemas.microsoft.com/office/drawing/2014/main" id="{88B4A108-6E29-4765-823C-FF87817527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095839" y="2879100"/>
              <a:ext cx="914400" cy="914400"/>
            </a:xfrm>
            <a:prstGeom prst="rect">
              <a:avLst/>
            </a:prstGeom>
          </p:spPr>
        </p:pic>
      </p:grpSp>
      <p:grpSp>
        <p:nvGrpSpPr>
          <p:cNvPr id="36" name="Grupo 35">
            <a:extLst>
              <a:ext uri="{FF2B5EF4-FFF2-40B4-BE49-F238E27FC236}">
                <a16:creationId xmlns:a16="http://schemas.microsoft.com/office/drawing/2014/main" id="{F4D68914-162B-4CE5-9A28-ACAAD4CB92E3}"/>
              </a:ext>
            </a:extLst>
          </p:cNvPr>
          <p:cNvGrpSpPr/>
          <p:nvPr/>
        </p:nvGrpSpPr>
        <p:grpSpPr>
          <a:xfrm>
            <a:off x="3978216" y="1326172"/>
            <a:ext cx="5066036" cy="2026934"/>
            <a:chOff x="4174862" y="1461367"/>
            <a:chExt cx="5066036" cy="2026934"/>
          </a:xfrm>
        </p:grpSpPr>
        <p:pic>
          <p:nvPicPr>
            <p:cNvPr id="9" name="Gráfico 11" descr="Lista">
              <a:extLst>
                <a:ext uri="{FF2B5EF4-FFF2-40B4-BE49-F238E27FC236}">
                  <a16:creationId xmlns:a16="http://schemas.microsoft.com/office/drawing/2014/main" id="{BA720A58-03B4-4013-A03D-324D91510CE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584594" y="2258091"/>
              <a:ext cx="656304" cy="644013"/>
            </a:xfrm>
            <a:prstGeom prst="rect">
              <a:avLst/>
            </a:prstGeom>
          </p:spPr>
        </p:pic>
        <p:pic>
          <p:nvPicPr>
            <p:cNvPr id="11" name="Gráfico 10" descr="Identificación de empleado">
              <a:extLst>
                <a:ext uri="{FF2B5EF4-FFF2-40B4-BE49-F238E27FC236}">
                  <a16:creationId xmlns:a16="http://schemas.microsoft.com/office/drawing/2014/main" id="{1A1470F7-54C9-47BB-B7D2-5C111C20108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174862" y="2277975"/>
              <a:ext cx="619433" cy="594852"/>
            </a:xfrm>
            <a:prstGeom prst="rect">
              <a:avLst/>
            </a:prstGeom>
          </p:spPr>
        </p:pic>
        <p:pic>
          <p:nvPicPr>
            <p:cNvPr id="13" name="Gráfico 6" descr="Preguntas">
              <a:extLst>
                <a:ext uri="{FF2B5EF4-FFF2-40B4-BE49-F238E27FC236}">
                  <a16:creationId xmlns:a16="http://schemas.microsoft.com/office/drawing/2014/main" id="{C8DE0DA0-5E47-4CF3-B380-AD66E523BED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509981" y="1461367"/>
              <a:ext cx="730046" cy="717755"/>
            </a:xfrm>
            <a:prstGeom prst="rect">
              <a:avLst/>
            </a:prstGeom>
          </p:spPr>
        </p:pic>
        <p:pic>
          <p:nvPicPr>
            <p:cNvPr id="26" name="Gráfico 14" descr="Señal de pulgar hacia arriba ">
              <a:extLst>
                <a:ext uri="{FF2B5EF4-FFF2-40B4-BE49-F238E27FC236}">
                  <a16:creationId xmlns:a16="http://schemas.microsoft.com/office/drawing/2014/main" id="{2F0F7D27-43BC-4609-94DC-9F0A3231EF8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343592" y="3018323"/>
              <a:ext cx="439948" cy="439948"/>
            </a:xfrm>
            <a:prstGeom prst="rect">
              <a:avLst/>
            </a:prstGeom>
          </p:spPr>
        </p:pic>
        <p:pic>
          <p:nvPicPr>
            <p:cNvPr id="32" name="Gráfico 3" descr="Sobre">
              <a:extLst>
                <a:ext uri="{FF2B5EF4-FFF2-40B4-BE49-F238E27FC236}">
                  <a16:creationId xmlns:a16="http://schemas.microsoft.com/office/drawing/2014/main" id="{23C93D4D-1A2C-4214-AA57-332AF1EA7304}"/>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8620739" y="2893449"/>
              <a:ext cx="594852" cy="594852"/>
            </a:xfrm>
            <a:prstGeom prst="rect">
              <a:avLst/>
            </a:prstGeom>
          </p:spPr>
        </p:pic>
      </p:grpSp>
      <p:sp>
        <p:nvSpPr>
          <p:cNvPr id="34" name="CuadroTexto 33">
            <a:extLst>
              <a:ext uri="{FF2B5EF4-FFF2-40B4-BE49-F238E27FC236}">
                <a16:creationId xmlns:a16="http://schemas.microsoft.com/office/drawing/2014/main" id="{0C134069-5DAB-4A5C-AB82-4BA029402173}"/>
              </a:ext>
            </a:extLst>
          </p:cNvPr>
          <p:cNvSpPr txBox="1"/>
          <p:nvPr/>
        </p:nvSpPr>
        <p:spPr>
          <a:xfrm>
            <a:off x="164691" y="951269"/>
            <a:ext cx="4316361"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s-ES" sz="1400" dirty="0">
                <a:solidFill>
                  <a:srgbClr val="FF0000"/>
                </a:solidFill>
                <a:latin typeface="Arial"/>
                <a:cs typeface="Arial"/>
              </a:rPr>
              <a:t>(</a:t>
            </a:r>
            <a:r>
              <a:rPr lang="es-ES" sz="1400" dirty="0" err="1">
                <a:solidFill>
                  <a:srgbClr val="FF0000"/>
                </a:solidFill>
                <a:latin typeface="Arial"/>
                <a:cs typeface="Arial"/>
              </a:rPr>
              <a:t>Domicilio,localidad.cpostal.datos</a:t>
            </a:r>
            <a:r>
              <a:rPr lang="es-ES" sz="1400" dirty="0">
                <a:solidFill>
                  <a:srgbClr val="FF0000"/>
                </a:solidFill>
                <a:latin typeface="Arial"/>
                <a:cs typeface="Arial"/>
              </a:rPr>
              <a:t>)</a:t>
            </a:r>
          </a:p>
          <a:p>
            <a:r>
              <a:rPr lang="es-ES" sz="1400" dirty="0">
                <a:solidFill>
                  <a:srgbClr val="FF0000"/>
                </a:solidFill>
                <a:latin typeface="Arial"/>
                <a:cs typeface="Arial"/>
              </a:rPr>
              <a:t>=</a:t>
            </a:r>
          </a:p>
          <a:p>
            <a:r>
              <a:rPr lang="es-ES" sz="1400" dirty="0">
                <a:solidFill>
                  <a:srgbClr val="FF0000"/>
                </a:solidFill>
                <a:latin typeface="Arial"/>
                <a:cs typeface="Arial"/>
              </a:rPr>
              <a:t>(</a:t>
            </a:r>
            <a:r>
              <a:rPr lang="es-ES" sz="1400" dirty="0" err="1">
                <a:solidFill>
                  <a:srgbClr val="FF0000"/>
                </a:solidFill>
                <a:latin typeface="Arial"/>
                <a:cs typeface="Arial"/>
              </a:rPr>
              <a:t>CasaBOB,localidadBOB,cpostalAlice,BOB</a:t>
            </a:r>
            <a:r>
              <a:rPr lang="es-ES" sz="1400" dirty="0">
                <a:solidFill>
                  <a:srgbClr val="FF0000"/>
                </a:solidFill>
                <a:latin typeface="Arial"/>
                <a:cs typeface="Arial"/>
              </a:rPr>
              <a:t>)</a:t>
            </a:r>
          </a:p>
        </p:txBody>
      </p:sp>
      <p:sp>
        <p:nvSpPr>
          <p:cNvPr id="35" name="Bocadillo: rectángulo 34">
            <a:extLst>
              <a:ext uri="{FF2B5EF4-FFF2-40B4-BE49-F238E27FC236}">
                <a16:creationId xmlns:a16="http://schemas.microsoft.com/office/drawing/2014/main" id="{DA44381D-3080-4B2D-B577-602B8AB9D293}"/>
              </a:ext>
            </a:extLst>
          </p:cNvPr>
          <p:cNvSpPr/>
          <p:nvPr/>
        </p:nvSpPr>
        <p:spPr>
          <a:xfrm>
            <a:off x="4933644" y="1323680"/>
            <a:ext cx="3146321" cy="2322870"/>
          </a:xfrm>
          <a:prstGeom prst="wedgeRectCallou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8" name="CuadroTexto 37">
            <a:extLst>
              <a:ext uri="{FF2B5EF4-FFF2-40B4-BE49-F238E27FC236}">
                <a16:creationId xmlns:a16="http://schemas.microsoft.com/office/drawing/2014/main" id="{C0739F5F-2BB0-4B3D-BF16-4DB850C7C938}"/>
              </a:ext>
            </a:extLst>
          </p:cNvPr>
          <p:cNvSpPr txBox="1"/>
          <p:nvPr/>
        </p:nvSpPr>
        <p:spPr>
          <a:xfrm>
            <a:off x="4899537" y="1396794"/>
            <a:ext cx="33454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solidFill>
                  <a:srgbClr val="FF0000"/>
                </a:solidFill>
              </a:rPr>
              <a:t>HOLA SOY BOB ,QUIERO UNA IP.</a:t>
            </a:r>
          </a:p>
          <a:p>
            <a:r>
              <a:rPr lang="es-ES" dirty="0">
                <a:solidFill>
                  <a:srgbClr val="0070C0"/>
                </a:solidFill>
              </a:rPr>
              <a:t>HOLA POR FAVOR FACILITEME SUS DATOS</a:t>
            </a:r>
          </a:p>
          <a:p>
            <a:r>
              <a:rPr lang="es-ES" dirty="0">
                <a:solidFill>
                  <a:srgbClr val="FF0000"/>
                </a:solidFill>
              </a:rPr>
              <a:t>AQUÍ TIENE GRACIAS.</a:t>
            </a:r>
          </a:p>
          <a:p>
            <a:r>
              <a:rPr lang="es-ES" dirty="0">
                <a:solidFill>
                  <a:srgbClr val="0070C0"/>
                </a:solidFill>
              </a:rPr>
              <a:t>AQUÍ TIENE USTED SU IP ,YA PUEDE ENVIAR Y RECIBIR MENSAJES</a:t>
            </a:r>
          </a:p>
        </p:txBody>
      </p:sp>
      <p:sp>
        <p:nvSpPr>
          <p:cNvPr id="39" name="CuadroTexto 38" descr="(Domicilio,localidad.cpostal.datos)​&#10;&#10;=​&#10;&#10;(CasaAlice,localidadAlice,cpostaAlice,Alice)" title="casa">
            <a:extLst>
              <a:ext uri="{FF2B5EF4-FFF2-40B4-BE49-F238E27FC236}">
                <a16:creationId xmlns:a16="http://schemas.microsoft.com/office/drawing/2014/main" id="{E4917C7F-5F2B-47B7-AF69-44C0C1BE28CE}"/>
              </a:ext>
            </a:extLst>
          </p:cNvPr>
          <p:cNvSpPr txBox="1"/>
          <p:nvPr/>
        </p:nvSpPr>
        <p:spPr>
          <a:xfrm>
            <a:off x="8729509" y="365360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s-ES" dirty="0"/>
          </a:p>
        </p:txBody>
      </p:sp>
      <p:sp>
        <p:nvSpPr>
          <p:cNvPr id="40" name="CuadroTexto 39">
            <a:extLst>
              <a:ext uri="{FF2B5EF4-FFF2-40B4-BE49-F238E27FC236}">
                <a16:creationId xmlns:a16="http://schemas.microsoft.com/office/drawing/2014/main" id="{C40C8035-186D-4E8F-959B-42199211B47B}"/>
              </a:ext>
            </a:extLst>
          </p:cNvPr>
          <p:cNvSpPr txBox="1"/>
          <p:nvPr/>
        </p:nvSpPr>
        <p:spPr>
          <a:xfrm>
            <a:off x="6027175" y="5277461"/>
            <a:ext cx="6159908"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s-ES" sz="1400" dirty="0">
                <a:solidFill>
                  <a:srgbClr val="0070C0"/>
                </a:solidFill>
                <a:latin typeface="Arial"/>
                <a:cs typeface="Arial"/>
              </a:rPr>
              <a:t>(</a:t>
            </a:r>
            <a:r>
              <a:rPr lang="es-ES" sz="1400" dirty="0" err="1">
                <a:solidFill>
                  <a:srgbClr val="0070C0"/>
                </a:solidFill>
                <a:latin typeface="Arial"/>
                <a:cs typeface="Arial"/>
              </a:rPr>
              <a:t>Domicilio,localidad.cpostal.datos</a:t>
            </a:r>
            <a:r>
              <a:rPr lang="es-ES" sz="1400" dirty="0">
                <a:solidFill>
                  <a:srgbClr val="0070C0"/>
                </a:solidFill>
                <a:latin typeface="Arial"/>
                <a:cs typeface="Arial"/>
              </a:rPr>
              <a:t>)</a:t>
            </a:r>
          </a:p>
          <a:p>
            <a:r>
              <a:rPr lang="es-ES" sz="1400" dirty="0">
                <a:solidFill>
                  <a:srgbClr val="0070C0"/>
                </a:solidFill>
                <a:latin typeface="Arial"/>
                <a:cs typeface="Arial"/>
              </a:rPr>
              <a:t>=</a:t>
            </a:r>
          </a:p>
          <a:p>
            <a:r>
              <a:rPr lang="es-ES" sz="1400" dirty="0">
                <a:solidFill>
                  <a:srgbClr val="0070C0"/>
                </a:solidFill>
                <a:latin typeface="Arial"/>
                <a:cs typeface="Arial"/>
              </a:rPr>
              <a:t>(CasaCorreosB,localidad</a:t>
            </a:r>
            <a:r>
              <a:rPr lang="es-ES" sz="1400" dirty="0">
                <a:solidFill>
                  <a:srgbClr val="0070C0"/>
                </a:solidFill>
                <a:ea typeface="+mn-lt"/>
                <a:cs typeface="+mn-lt"/>
              </a:rPr>
              <a:t>CasaCorreosB</a:t>
            </a:r>
            <a:r>
              <a:rPr lang="es-ES" sz="1400" dirty="0">
                <a:solidFill>
                  <a:srgbClr val="0070C0"/>
                </a:solidFill>
                <a:latin typeface="Arial"/>
                <a:cs typeface="Arial"/>
              </a:rPr>
              <a:t>,cpostal</a:t>
            </a:r>
            <a:r>
              <a:rPr lang="es-ES" sz="1400" dirty="0">
                <a:solidFill>
                  <a:srgbClr val="0070C0"/>
                </a:solidFill>
                <a:ea typeface="+mn-lt"/>
                <a:cs typeface="+mn-lt"/>
              </a:rPr>
              <a:t>CasaCorreosB</a:t>
            </a:r>
            <a:r>
              <a:rPr lang="es-ES" sz="1400" dirty="0">
                <a:solidFill>
                  <a:srgbClr val="0070C0"/>
                </a:solidFill>
                <a:latin typeface="Arial"/>
                <a:cs typeface="Arial"/>
              </a:rPr>
              <a:t>,</a:t>
            </a:r>
            <a:r>
              <a:rPr lang="es-ES" sz="1400" dirty="0">
                <a:solidFill>
                  <a:srgbClr val="0070C0"/>
                </a:solidFill>
                <a:ea typeface="+mn-lt"/>
                <a:cs typeface="+mn-lt"/>
              </a:rPr>
              <a:t>CasaCorreosB</a:t>
            </a:r>
            <a:r>
              <a:rPr lang="es-ES" sz="1400" dirty="0">
                <a:solidFill>
                  <a:srgbClr val="0070C0"/>
                </a:solidFill>
                <a:latin typeface="Arial"/>
                <a:cs typeface="Arial"/>
              </a:rPr>
              <a:t>)</a:t>
            </a:r>
          </a:p>
        </p:txBody>
      </p:sp>
      <p:pic>
        <p:nvPicPr>
          <p:cNvPr id="2" name="Gráfico 12" descr="Perfil de hombre">
            <a:extLst>
              <a:ext uri="{FF2B5EF4-FFF2-40B4-BE49-F238E27FC236}">
                <a16:creationId xmlns:a16="http://schemas.microsoft.com/office/drawing/2014/main" id="{5D74EEFA-D976-498A-A052-D94395B4E2F9}"/>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1200457" y="450747"/>
            <a:ext cx="545691" cy="508820"/>
          </a:xfrm>
          <a:prstGeom prst="rect">
            <a:avLst/>
          </a:prstGeom>
        </p:spPr>
      </p:pic>
      <p:pic>
        <p:nvPicPr>
          <p:cNvPr id="24" name="Gráfico 12" descr="Perfil de hombre">
            <a:extLst>
              <a:ext uri="{FF2B5EF4-FFF2-40B4-BE49-F238E27FC236}">
                <a16:creationId xmlns:a16="http://schemas.microsoft.com/office/drawing/2014/main" id="{C00D3B84-6CC0-41B9-9469-FA62A11E65EA}"/>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4027230" y="1532296"/>
            <a:ext cx="545691" cy="508820"/>
          </a:xfrm>
          <a:prstGeom prst="rect">
            <a:avLst/>
          </a:prstGeom>
        </p:spPr>
      </p:pic>
    </p:spTree>
    <p:extLst>
      <p:ext uri="{BB962C8B-B14F-4D97-AF65-F5344CB8AC3E}">
        <p14:creationId xmlns:p14="http://schemas.microsoft.com/office/powerpoint/2010/main" val="22523482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5B8CDBA9-E182-498A-AF4F-57D42D893492}"/>
              </a:ext>
            </a:extLst>
          </p:cNvPr>
          <p:cNvSpPr txBox="1"/>
          <p:nvPr/>
        </p:nvSpPr>
        <p:spPr>
          <a:xfrm>
            <a:off x="226142" y="41787"/>
            <a:ext cx="11727425"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s-ES" dirty="0"/>
          </a:p>
          <a:p>
            <a:endParaRPr lang="es-ES" dirty="0"/>
          </a:p>
          <a:p>
            <a:endParaRPr lang="es-ES" dirty="0"/>
          </a:p>
          <a:p>
            <a:endParaRPr lang="es-ES" dirty="0"/>
          </a:p>
          <a:p>
            <a:r>
              <a:rPr lang="es-ES" dirty="0">
                <a:ea typeface="+mn-lt"/>
                <a:cs typeface="+mn-lt"/>
              </a:rPr>
              <a:t>Estás oficinas de correos es lo que en el ciberespacio o en internet llamaremos </a:t>
            </a:r>
            <a:r>
              <a:rPr lang="es-ES" dirty="0" err="1">
                <a:ea typeface="+mn-lt"/>
                <a:cs typeface="+mn-lt"/>
              </a:rPr>
              <a:t>routers</a:t>
            </a:r>
            <a:r>
              <a:rPr lang="es-ES" dirty="0">
                <a:ea typeface="+mn-lt"/>
                <a:cs typeface="+mn-lt"/>
              </a:rPr>
              <a:t> . Y ¿cómo dialogan estos </a:t>
            </a:r>
            <a:r>
              <a:rPr lang="es-ES" dirty="0" err="1">
                <a:ea typeface="+mn-lt"/>
                <a:cs typeface="+mn-lt"/>
              </a:rPr>
              <a:t>routers</a:t>
            </a:r>
            <a:r>
              <a:rPr lang="es-ES" dirty="0">
                <a:ea typeface="+mn-lt"/>
                <a:cs typeface="+mn-lt"/>
              </a:rPr>
              <a:t> hasta que encuentran al destinatario del mensaje? . Pues viene a ser algo más o menos Como esto :</a:t>
            </a:r>
            <a:endParaRPr lang="en-US" dirty="0">
              <a:ea typeface="+mn-lt"/>
              <a:cs typeface="+mn-lt"/>
            </a:endParaRPr>
          </a:p>
          <a:p>
            <a:endParaRPr lang="es-ES" dirty="0">
              <a:ea typeface="+mn-lt"/>
              <a:cs typeface="+mn-lt"/>
            </a:endParaRPr>
          </a:p>
          <a:p>
            <a:r>
              <a:rPr lang="es-ES" dirty="0">
                <a:ea typeface="+mn-lt"/>
                <a:cs typeface="+mn-lt"/>
              </a:rPr>
              <a:t>Tú oficina de correos, la oficina de correos origen desde donde tú envías los mensajes Le pregunta a la oficina de correos más próxima . Tengo un mensaje para Bob De Alice Tienes a Bob inscrito en tu oficina Y está oficina de correos comprobará a ver si Bob está inscrito En sus buzones . Y sí está le entregara  el mensaje En su buzón ,Para que cuando Bob Se pase por la oficina a revisar sus mensajes Lo encuentre .  y si no se encuentra a </a:t>
            </a:r>
            <a:r>
              <a:rPr lang="es-ES" dirty="0" err="1">
                <a:ea typeface="+mn-lt"/>
                <a:cs typeface="+mn-lt"/>
              </a:rPr>
              <a:t>bob</a:t>
            </a:r>
            <a:r>
              <a:rPr lang="es-ES" dirty="0">
                <a:ea typeface="+mn-lt"/>
                <a:cs typeface="+mn-lt"/>
              </a:rPr>
              <a:t> ,esta Le preguntará A la siguiente oficina de correos .</a:t>
            </a:r>
          </a:p>
          <a:p>
            <a:endParaRPr lang="es-ES" dirty="0"/>
          </a:p>
          <a:p>
            <a:endParaRPr lang="es-ES"/>
          </a:p>
        </p:txBody>
      </p:sp>
    </p:spTree>
    <p:extLst>
      <p:ext uri="{BB962C8B-B14F-4D97-AF65-F5344CB8AC3E}">
        <p14:creationId xmlns:p14="http://schemas.microsoft.com/office/powerpoint/2010/main" val="36967511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áfico 7" descr="Centro educativo">
            <a:extLst>
              <a:ext uri="{FF2B5EF4-FFF2-40B4-BE49-F238E27FC236}">
                <a16:creationId xmlns:a16="http://schemas.microsoft.com/office/drawing/2014/main" id="{07579617-F7BC-4493-83F5-A4CBE7179DA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6906" y="625653"/>
            <a:ext cx="2799224" cy="2840269"/>
          </a:xfrm>
          <a:prstGeom prst="rect">
            <a:avLst/>
          </a:prstGeom>
        </p:spPr>
      </p:pic>
      <p:pic>
        <p:nvPicPr>
          <p:cNvPr id="5" name="Gráfico 11" descr="Lista">
            <a:extLst>
              <a:ext uri="{FF2B5EF4-FFF2-40B4-BE49-F238E27FC236}">
                <a16:creationId xmlns:a16="http://schemas.microsoft.com/office/drawing/2014/main" id="{B3E5AFC1-01B2-477D-8B62-0561828D814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6573" y="2915971"/>
            <a:ext cx="914400" cy="914400"/>
          </a:xfrm>
          <a:prstGeom prst="rect">
            <a:avLst/>
          </a:prstGeom>
        </p:spPr>
      </p:pic>
      <p:pic>
        <p:nvPicPr>
          <p:cNvPr id="7" name="Gráfico 11" descr="Lista">
            <a:extLst>
              <a:ext uri="{FF2B5EF4-FFF2-40B4-BE49-F238E27FC236}">
                <a16:creationId xmlns:a16="http://schemas.microsoft.com/office/drawing/2014/main" id="{B0F126DC-68AB-4A3E-8CBB-7BB9A5C461A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41064" y="2915971"/>
            <a:ext cx="914400" cy="914400"/>
          </a:xfrm>
          <a:prstGeom prst="rect">
            <a:avLst/>
          </a:prstGeom>
        </p:spPr>
      </p:pic>
      <p:pic>
        <p:nvPicPr>
          <p:cNvPr id="9" name="Gráfico 11" descr="Lista">
            <a:extLst>
              <a:ext uri="{FF2B5EF4-FFF2-40B4-BE49-F238E27FC236}">
                <a16:creationId xmlns:a16="http://schemas.microsoft.com/office/drawing/2014/main" id="{8170CDAB-CB94-4FCF-BCF5-BD553E4FEA9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06271" y="2915971"/>
            <a:ext cx="914400" cy="914400"/>
          </a:xfrm>
          <a:prstGeom prst="rect">
            <a:avLst/>
          </a:prstGeom>
        </p:spPr>
      </p:pic>
      <p:pic>
        <p:nvPicPr>
          <p:cNvPr id="11" name="Gráfico 11" descr="Lista">
            <a:extLst>
              <a:ext uri="{FF2B5EF4-FFF2-40B4-BE49-F238E27FC236}">
                <a16:creationId xmlns:a16="http://schemas.microsoft.com/office/drawing/2014/main" id="{7E8CCA83-AA61-41C7-8428-5E33A01EB83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39516" y="2915971"/>
            <a:ext cx="914400" cy="914400"/>
          </a:xfrm>
          <a:prstGeom prst="rect">
            <a:avLst/>
          </a:prstGeom>
        </p:spPr>
      </p:pic>
      <p:pic>
        <p:nvPicPr>
          <p:cNvPr id="13" name="Gráfico 8" descr="Camión">
            <a:extLst>
              <a:ext uri="{FF2B5EF4-FFF2-40B4-BE49-F238E27FC236}">
                <a16:creationId xmlns:a16="http://schemas.microsoft.com/office/drawing/2014/main" id="{C25B57FD-E0FC-46B5-98F9-00D6D37AF86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320509" y="5034893"/>
            <a:ext cx="914400" cy="914400"/>
          </a:xfrm>
          <a:prstGeom prst="rect">
            <a:avLst/>
          </a:prstGeom>
        </p:spPr>
      </p:pic>
      <p:pic>
        <p:nvPicPr>
          <p:cNvPr id="15" name="Gráfico 6" descr="Preguntas">
            <a:extLst>
              <a:ext uri="{FF2B5EF4-FFF2-40B4-BE49-F238E27FC236}">
                <a16:creationId xmlns:a16="http://schemas.microsoft.com/office/drawing/2014/main" id="{1C1F35E7-5934-4E1C-9B43-1171D985172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775115" y="3727655"/>
            <a:ext cx="914400" cy="914400"/>
          </a:xfrm>
          <a:prstGeom prst="rect">
            <a:avLst/>
          </a:prstGeom>
        </p:spPr>
      </p:pic>
      <p:pic>
        <p:nvPicPr>
          <p:cNvPr id="17" name="Gráfico 15" descr="Transferencia">
            <a:extLst>
              <a:ext uri="{FF2B5EF4-FFF2-40B4-BE49-F238E27FC236}">
                <a16:creationId xmlns:a16="http://schemas.microsoft.com/office/drawing/2014/main" id="{792CA0CF-1294-413F-B871-0DBB9399DAF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3067049" y="3841341"/>
            <a:ext cx="914400" cy="914400"/>
          </a:xfrm>
          <a:prstGeom prst="rect">
            <a:avLst/>
          </a:prstGeom>
        </p:spPr>
      </p:pic>
      <p:pic>
        <p:nvPicPr>
          <p:cNvPr id="19" name="Gráfico 6" descr="Preguntas">
            <a:extLst>
              <a:ext uri="{FF2B5EF4-FFF2-40B4-BE49-F238E27FC236}">
                <a16:creationId xmlns:a16="http://schemas.microsoft.com/office/drawing/2014/main" id="{4DB50628-5EAC-45D4-9BEE-A9BC94258D2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257759" y="3764525"/>
            <a:ext cx="914400" cy="914400"/>
          </a:xfrm>
          <a:prstGeom prst="rect">
            <a:avLst/>
          </a:prstGeom>
        </p:spPr>
      </p:pic>
      <p:pic>
        <p:nvPicPr>
          <p:cNvPr id="21" name="Gráfico 3" descr="Sobre">
            <a:extLst>
              <a:ext uri="{FF2B5EF4-FFF2-40B4-BE49-F238E27FC236}">
                <a16:creationId xmlns:a16="http://schemas.microsoft.com/office/drawing/2014/main" id="{AB436EDA-CF7F-40F4-A6F2-C5626D1645CA}"/>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299028" y="4687835"/>
            <a:ext cx="594852" cy="594852"/>
          </a:xfrm>
          <a:prstGeom prst="rect">
            <a:avLst/>
          </a:prstGeom>
        </p:spPr>
      </p:pic>
      <p:pic>
        <p:nvPicPr>
          <p:cNvPr id="23" name="Gráfico 7" descr="Centro educativo">
            <a:extLst>
              <a:ext uri="{FF2B5EF4-FFF2-40B4-BE49-F238E27FC236}">
                <a16:creationId xmlns:a16="http://schemas.microsoft.com/office/drawing/2014/main" id="{EC229454-7625-497C-854F-A4B8184092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908325" y="478171"/>
            <a:ext cx="2909837" cy="2950881"/>
          </a:xfrm>
          <a:prstGeom prst="rect">
            <a:avLst/>
          </a:prstGeom>
        </p:spPr>
      </p:pic>
      <p:pic>
        <p:nvPicPr>
          <p:cNvPr id="25" name="Gráfico 11" descr="Lista">
            <a:extLst>
              <a:ext uri="{FF2B5EF4-FFF2-40B4-BE49-F238E27FC236}">
                <a16:creationId xmlns:a16="http://schemas.microsoft.com/office/drawing/2014/main" id="{BC7A5A1C-9F3E-412C-AC33-2EB8E34318B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69444" y="2866810"/>
            <a:ext cx="914400" cy="914400"/>
          </a:xfrm>
          <a:prstGeom prst="rect">
            <a:avLst/>
          </a:prstGeom>
        </p:spPr>
      </p:pic>
      <p:pic>
        <p:nvPicPr>
          <p:cNvPr id="27" name="Gráfico 11" descr="Lista">
            <a:extLst>
              <a:ext uri="{FF2B5EF4-FFF2-40B4-BE49-F238E27FC236}">
                <a16:creationId xmlns:a16="http://schemas.microsoft.com/office/drawing/2014/main" id="{D1334D0B-C9D3-4CAE-8600-7B39C62006C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73935" y="2866810"/>
            <a:ext cx="914400" cy="914400"/>
          </a:xfrm>
          <a:prstGeom prst="rect">
            <a:avLst/>
          </a:prstGeom>
        </p:spPr>
      </p:pic>
      <p:pic>
        <p:nvPicPr>
          <p:cNvPr id="29" name="Gráfico 11" descr="Lista">
            <a:extLst>
              <a:ext uri="{FF2B5EF4-FFF2-40B4-BE49-F238E27FC236}">
                <a16:creationId xmlns:a16="http://schemas.microsoft.com/office/drawing/2014/main" id="{CC5CA78A-3EDA-44FC-932D-5217986FA7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39142" y="2866810"/>
            <a:ext cx="914400" cy="914400"/>
          </a:xfrm>
          <a:prstGeom prst="rect">
            <a:avLst/>
          </a:prstGeom>
        </p:spPr>
      </p:pic>
      <p:pic>
        <p:nvPicPr>
          <p:cNvPr id="31" name="Gráfico 11" descr="Lista">
            <a:extLst>
              <a:ext uri="{FF2B5EF4-FFF2-40B4-BE49-F238E27FC236}">
                <a16:creationId xmlns:a16="http://schemas.microsoft.com/office/drawing/2014/main" id="{BB512B24-DABB-4998-B8F6-63047C66513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72387" y="2866810"/>
            <a:ext cx="914400" cy="914400"/>
          </a:xfrm>
          <a:prstGeom prst="rect">
            <a:avLst/>
          </a:prstGeom>
        </p:spPr>
      </p:pic>
      <p:pic>
        <p:nvPicPr>
          <p:cNvPr id="33" name="Gráfico 8" descr="Camión">
            <a:extLst>
              <a:ext uri="{FF2B5EF4-FFF2-40B4-BE49-F238E27FC236}">
                <a16:creationId xmlns:a16="http://schemas.microsoft.com/office/drawing/2014/main" id="{399BBE53-0E54-4C49-81A6-1CF4A26C43F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453380" y="4985732"/>
            <a:ext cx="914400" cy="914400"/>
          </a:xfrm>
          <a:prstGeom prst="rect">
            <a:avLst/>
          </a:prstGeom>
        </p:spPr>
      </p:pic>
      <p:pic>
        <p:nvPicPr>
          <p:cNvPr id="35" name="Gráfico 6" descr="Preguntas">
            <a:extLst>
              <a:ext uri="{FF2B5EF4-FFF2-40B4-BE49-F238E27FC236}">
                <a16:creationId xmlns:a16="http://schemas.microsoft.com/office/drawing/2014/main" id="{87FA19E7-6079-4C7C-9F21-4A618FB2A53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907986" y="3678494"/>
            <a:ext cx="914400" cy="914400"/>
          </a:xfrm>
          <a:prstGeom prst="rect">
            <a:avLst/>
          </a:prstGeom>
        </p:spPr>
      </p:pic>
      <p:pic>
        <p:nvPicPr>
          <p:cNvPr id="37" name="Gráfico 15" descr="Transferencia">
            <a:extLst>
              <a:ext uri="{FF2B5EF4-FFF2-40B4-BE49-F238E27FC236}">
                <a16:creationId xmlns:a16="http://schemas.microsoft.com/office/drawing/2014/main" id="{45095CEF-B068-41B4-9AA6-8B694386BA5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199920" y="3792180"/>
            <a:ext cx="914400" cy="914400"/>
          </a:xfrm>
          <a:prstGeom prst="rect">
            <a:avLst/>
          </a:prstGeom>
        </p:spPr>
      </p:pic>
      <p:pic>
        <p:nvPicPr>
          <p:cNvPr id="39" name="Gráfico 6" descr="Preguntas">
            <a:extLst>
              <a:ext uri="{FF2B5EF4-FFF2-40B4-BE49-F238E27FC236}">
                <a16:creationId xmlns:a16="http://schemas.microsoft.com/office/drawing/2014/main" id="{F7F87B85-814F-45DB-AA79-78DF1C46893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390630" y="3715364"/>
            <a:ext cx="914400" cy="914400"/>
          </a:xfrm>
          <a:prstGeom prst="rect">
            <a:avLst/>
          </a:prstGeom>
        </p:spPr>
      </p:pic>
      <p:pic>
        <p:nvPicPr>
          <p:cNvPr id="41" name="Gráfico 3" descr="Sobre">
            <a:extLst>
              <a:ext uri="{FF2B5EF4-FFF2-40B4-BE49-F238E27FC236}">
                <a16:creationId xmlns:a16="http://schemas.microsoft.com/office/drawing/2014/main" id="{35AB6AF5-BD8B-4A9F-BC7C-1F637912349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431899" y="4638674"/>
            <a:ext cx="594852" cy="594852"/>
          </a:xfrm>
          <a:prstGeom prst="rect">
            <a:avLst/>
          </a:prstGeom>
        </p:spPr>
      </p:pic>
      <p:pic>
        <p:nvPicPr>
          <p:cNvPr id="42" name="Gráfico 7" descr="Centro educativo">
            <a:extLst>
              <a:ext uri="{FF2B5EF4-FFF2-40B4-BE49-F238E27FC236}">
                <a16:creationId xmlns:a16="http://schemas.microsoft.com/office/drawing/2014/main" id="{230863F8-FC03-43A7-963C-55A1795B144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6906" y="625653"/>
            <a:ext cx="2799224" cy="2840269"/>
          </a:xfrm>
          <a:prstGeom prst="rect">
            <a:avLst/>
          </a:prstGeom>
        </p:spPr>
      </p:pic>
      <p:sp>
        <p:nvSpPr>
          <p:cNvPr id="44" name="CuadroTexto 43">
            <a:extLst>
              <a:ext uri="{FF2B5EF4-FFF2-40B4-BE49-F238E27FC236}">
                <a16:creationId xmlns:a16="http://schemas.microsoft.com/office/drawing/2014/main" id="{3D610A47-F98F-4576-A29B-BFD2DB9070E4}"/>
              </a:ext>
            </a:extLst>
          </p:cNvPr>
          <p:cNvSpPr txBox="1"/>
          <p:nvPr/>
        </p:nvSpPr>
        <p:spPr>
          <a:xfrm>
            <a:off x="226142" y="41787"/>
            <a:ext cx="1172742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t>Bien .Imaginemos ahora Que la oficina de correos donde </a:t>
            </a:r>
            <a:r>
              <a:rPr lang="es-ES" dirty="0" err="1"/>
              <a:t>BOb</a:t>
            </a:r>
            <a:r>
              <a:rPr lang="es-ES" dirty="0"/>
              <a:t> está escrito Se encuentra en un país muy lejano. Es decir Que la oficina de correos más próxima a la del mensaje origen , a la de Alice ,​debe reenviar el mensaje a la siguiente y así entre ellas encontrar el camino más corto hacia Bob.</a:t>
            </a:r>
          </a:p>
        </p:txBody>
      </p:sp>
    </p:spTree>
    <p:extLst>
      <p:ext uri="{BB962C8B-B14F-4D97-AF65-F5344CB8AC3E}">
        <p14:creationId xmlns:p14="http://schemas.microsoft.com/office/powerpoint/2010/main" val="2224120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9">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 name="Straight Connector 11">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or 13">
            <a:extLst>
              <a:ext uri="{FF2B5EF4-FFF2-40B4-BE49-F238E27FC236}">
                <a16:creationId xmlns:a16="http://schemas.microsoft.com/office/drawing/2014/main" id="{A56012FD-74A8-4C91-B318-435CF2B719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3" name="Rectangle 15">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7">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7" name="Rectangle 19">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2" name="Imagen 2" descr="Imagen que contiene refrigerador, cocina, hombre, parado&#10;&#10;Descripción generada automáticamente">
            <a:extLst>
              <a:ext uri="{FF2B5EF4-FFF2-40B4-BE49-F238E27FC236}">
                <a16:creationId xmlns:a16="http://schemas.microsoft.com/office/drawing/2014/main" id="{EBD7AA3D-0FF4-47BB-8D1B-13025EDC8793}"/>
              </a:ext>
            </a:extLst>
          </p:cNvPr>
          <p:cNvPicPr>
            <a:picLocks noChangeAspect="1"/>
          </p:cNvPicPr>
          <p:nvPr/>
        </p:nvPicPr>
        <p:blipFill>
          <a:blip r:embed="rId3"/>
          <a:stretch>
            <a:fillRect/>
          </a:stretch>
        </p:blipFill>
        <p:spPr>
          <a:xfrm>
            <a:off x="-1588" y="103798"/>
            <a:ext cx="12077233" cy="5517993"/>
          </a:xfrm>
          <a:prstGeom prst="rect">
            <a:avLst/>
          </a:prstGeom>
        </p:spPr>
      </p:pic>
      <p:pic>
        <p:nvPicPr>
          <p:cNvPr id="19" name="Picture 21">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4" name="Straight Connector 23">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aphicFrame>
        <p:nvGraphicFramePr>
          <p:cNvPr id="3" name="Diagrama 2">
            <a:extLst>
              <a:ext uri="{FF2B5EF4-FFF2-40B4-BE49-F238E27FC236}">
                <a16:creationId xmlns:a16="http://schemas.microsoft.com/office/drawing/2014/main" id="{6E6CA4EA-EC3C-4356-A23D-F32349E5093A}"/>
              </a:ext>
            </a:extLst>
          </p:cNvPr>
          <p:cNvGraphicFramePr/>
          <p:nvPr>
            <p:extLst>
              <p:ext uri="{D42A27DB-BD31-4B8C-83A1-F6EECF244321}">
                <p14:modId xmlns:p14="http://schemas.microsoft.com/office/powerpoint/2010/main" val="172928273"/>
              </p:ext>
            </p:extLst>
          </p:nvPr>
        </p:nvGraphicFramePr>
        <p:xfrm>
          <a:off x="-532" y="3424713"/>
          <a:ext cx="4172212" cy="34506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476650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4" name="Rectángulo 93">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96" name="Imagen 95">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98" name="Conector recto 97">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00" name="Conector recto 99">
            <a:extLst>
              <a:ext uri="{FF2B5EF4-FFF2-40B4-BE49-F238E27FC236}">
                <a16:creationId xmlns:a16="http://schemas.microsoft.com/office/drawing/2014/main" id="{C9D4B225-18E9-4C5B-94D8-2ABE6D161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6" name="Marcador de posición de imagen 5" descr="lámina abstracta">
            <a:extLst>
              <a:ext uri="{FF2B5EF4-FFF2-40B4-BE49-F238E27FC236}">
                <a16:creationId xmlns:a16="http://schemas.microsoft.com/office/drawing/2014/main" id="{65EB9C0E-82E1-4B5B-A48D-C50A96A0164A}"/>
              </a:ext>
            </a:extLst>
          </p:cNvPr>
          <p:cNvPicPr>
            <a:picLocks noGrp="1" noChangeAspect="1"/>
          </p:cNvPicPr>
          <p:nvPr>
            <p:ph type="pic" idx="1"/>
          </p:nvPr>
        </p:nvPicPr>
        <p:blipFill rotWithShape="1">
          <a:blip r:embed="rId4"/>
          <a:srcRect t="2510" r="9090" b="46353"/>
          <a:stretch/>
        </p:blipFill>
        <p:spPr>
          <a:xfrm>
            <a:off x="305" y="10"/>
            <a:ext cx="12191695" cy="6857990"/>
          </a:xfrm>
          <a:prstGeom prst="rect">
            <a:avLst/>
          </a:prstGeom>
        </p:spPr>
      </p:pic>
      <p:sp>
        <p:nvSpPr>
          <p:cNvPr id="102" name="Rectángulo 101">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es-ES" dirty="0"/>
          </a:p>
        </p:txBody>
      </p:sp>
      <p:sp>
        <p:nvSpPr>
          <p:cNvPr id="63" name="Título 1">
            <a:extLst>
              <a:ext uri="{FF2B5EF4-FFF2-40B4-BE49-F238E27FC236}">
                <a16:creationId xmlns:a16="http://schemas.microsoft.com/office/drawing/2014/main" id="{69F1744A-CA11-44DA-AE09-C24B436C1B4F}"/>
              </a:ext>
            </a:extLst>
          </p:cNvPr>
          <p:cNvSpPr>
            <a:spLocks noGrp="1"/>
          </p:cNvSpPr>
          <p:nvPr>
            <p:ph type="title"/>
          </p:nvPr>
        </p:nvSpPr>
        <p:spPr>
          <a:xfrm>
            <a:off x="1304017" y="804520"/>
            <a:ext cx="6815731" cy="1049235"/>
          </a:xfrm>
        </p:spPr>
        <p:txBody>
          <a:bodyPr vert="horz" lIns="91440" tIns="45720" rIns="91440" bIns="45720" rtlCol="0" anchor="t">
            <a:normAutofit/>
          </a:bodyPr>
          <a:lstStyle/>
          <a:p>
            <a:pPr rtl="0"/>
            <a:r>
              <a:rPr lang="es-ES" dirty="0">
                <a:solidFill>
                  <a:srgbClr val="FFFFFE"/>
                </a:solidFill>
              </a:rPr>
              <a:t>Nuestra actividad</a:t>
            </a:r>
          </a:p>
        </p:txBody>
      </p:sp>
      <p:cxnSp>
        <p:nvCxnSpPr>
          <p:cNvPr id="104" name="Conector recto 103">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p:spPr>
        <p:style>
          <a:lnRef idx="3">
            <a:schemeClr val="accent1"/>
          </a:lnRef>
          <a:fillRef idx="0">
            <a:schemeClr val="accent1"/>
          </a:fillRef>
          <a:effectRef idx="2">
            <a:schemeClr val="accent1"/>
          </a:effectRef>
          <a:fontRef idx="minor">
            <a:schemeClr val="tx1"/>
          </a:fontRef>
        </p:style>
      </p:cxnSp>
      <p:graphicFrame>
        <p:nvGraphicFramePr>
          <p:cNvPr id="18" name="Marcador de contenido 2" descr="Gráfico de SmartArt">
            <a:extLst>
              <a:ext uri="{FF2B5EF4-FFF2-40B4-BE49-F238E27FC236}">
                <a16:creationId xmlns:a16="http://schemas.microsoft.com/office/drawing/2014/main" id="{FB509DA5-15CF-4F50-8076-F311C53562F4}"/>
              </a:ext>
            </a:extLst>
          </p:cNvPr>
          <p:cNvGraphicFramePr>
            <a:graphicFrameLocks/>
          </p:cNvGraphicFramePr>
          <p:nvPr>
            <p:extLst>
              <p:ext uri="{D42A27DB-BD31-4B8C-83A1-F6EECF244321}">
                <p14:modId xmlns:p14="http://schemas.microsoft.com/office/powerpoint/2010/main" val="468373919"/>
              </p:ext>
            </p:extLst>
          </p:nvPr>
        </p:nvGraphicFramePr>
        <p:xfrm>
          <a:off x="1304017" y="2015733"/>
          <a:ext cx="6815731" cy="40212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43" name="Tabla 43">
            <a:extLst>
              <a:ext uri="{FF2B5EF4-FFF2-40B4-BE49-F238E27FC236}">
                <a16:creationId xmlns:a16="http://schemas.microsoft.com/office/drawing/2014/main" id="{B745EE50-2B77-4EBA-A3CA-E3205F9AB228}"/>
              </a:ext>
            </a:extLst>
          </p:cNvPr>
          <p:cNvGraphicFramePr>
            <a:graphicFrameLocks noGrp="1"/>
          </p:cNvGraphicFramePr>
          <p:nvPr>
            <p:extLst>
              <p:ext uri="{D42A27DB-BD31-4B8C-83A1-F6EECF244321}">
                <p14:modId xmlns:p14="http://schemas.microsoft.com/office/powerpoint/2010/main" val="4269320401"/>
              </p:ext>
            </p:extLst>
          </p:nvPr>
        </p:nvGraphicFramePr>
        <p:xfrm>
          <a:off x="8658887" y="1352958"/>
          <a:ext cx="3417516" cy="5383894"/>
        </p:xfrm>
        <a:graphic>
          <a:graphicData uri="http://schemas.openxmlformats.org/drawingml/2006/table">
            <a:tbl>
              <a:tblPr firstRow="1" bandRow="1">
                <a:tableStyleId>{5C22544A-7EE6-4342-B048-85BDC9FD1C3A}</a:tableStyleId>
              </a:tblPr>
              <a:tblGrid>
                <a:gridCol w="1444625">
                  <a:extLst>
                    <a:ext uri="{9D8B030D-6E8A-4147-A177-3AD203B41FA5}">
                      <a16:colId xmlns:a16="http://schemas.microsoft.com/office/drawing/2014/main" val="2707788656"/>
                    </a:ext>
                  </a:extLst>
                </a:gridCol>
                <a:gridCol w="1972891">
                  <a:extLst>
                    <a:ext uri="{9D8B030D-6E8A-4147-A177-3AD203B41FA5}">
                      <a16:colId xmlns:a16="http://schemas.microsoft.com/office/drawing/2014/main" val="358698421"/>
                    </a:ext>
                  </a:extLst>
                </a:gridCol>
              </a:tblGrid>
              <a:tr h="1970689">
                <a:tc>
                  <a:txBody>
                    <a:bodyPr/>
                    <a:lstStyle/>
                    <a:p>
                      <a:r>
                        <a:rPr lang="es-ES" dirty="0">
                          <a:hlinkClick r:id="rId10"/>
                        </a:rPr>
                        <a:t>rft</a:t>
                      </a:r>
                      <a:endParaRPr lang="es-ES"/>
                    </a:p>
                  </a:txBody>
                  <a:tcPr/>
                </a:tc>
                <a:tc>
                  <a:txBody>
                    <a:bodyPr/>
                    <a:lstStyle/>
                    <a:p>
                      <a:endParaRPr lang="es-ES"/>
                    </a:p>
                  </a:txBody>
                  <a:tcPr/>
                </a:tc>
                <a:extLst>
                  <a:ext uri="{0D108BD9-81ED-4DB2-BD59-A6C34878D82A}">
                    <a16:rowId xmlns:a16="http://schemas.microsoft.com/office/drawing/2014/main" val="2151540543"/>
                  </a:ext>
                </a:extLst>
              </a:tr>
              <a:tr h="1137735">
                <a:tc>
                  <a:txBody>
                    <a:bodyPr/>
                    <a:lstStyle/>
                    <a:p>
                      <a:endParaRPr lang="es-ES"/>
                    </a:p>
                  </a:txBody>
                  <a:tcPr/>
                </a:tc>
                <a:tc>
                  <a:txBody>
                    <a:bodyPr/>
                    <a:lstStyle/>
                    <a:p>
                      <a:endParaRPr lang="es-ES"/>
                    </a:p>
                  </a:txBody>
                  <a:tcPr/>
                </a:tc>
                <a:extLst>
                  <a:ext uri="{0D108BD9-81ED-4DB2-BD59-A6C34878D82A}">
                    <a16:rowId xmlns:a16="http://schemas.microsoft.com/office/drawing/2014/main" val="3108600905"/>
                  </a:ext>
                </a:extLst>
              </a:tr>
              <a:tr h="1137735">
                <a:tc>
                  <a:txBody>
                    <a:bodyPr/>
                    <a:lstStyle/>
                    <a:p>
                      <a:endParaRPr lang="es-ES"/>
                    </a:p>
                  </a:txBody>
                  <a:tcPr/>
                </a:tc>
                <a:tc>
                  <a:txBody>
                    <a:bodyPr/>
                    <a:lstStyle/>
                    <a:p>
                      <a:endParaRPr lang="es-ES"/>
                    </a:p>
                  </a:txBody>
                  <a:tcPr/>
                </a:tc>
                <a:extLst>
                  <a:ext uri="{0D108BD9-81ED-4DB2-BD59-A6C34878D82A}">
                    <a16:rowId xmlns:a16="http://schemas.microsoft.com/office/drawing/2014/main" val="1735876423"/>
                  </a:ext>
                </a:extLst>
              </a:tr>
              <a:tr h="1137735">
                <a:tc>
                  <a:txBody>
                    <a:bodyPr/>
                    <a:lstStyle/>
                    <a:p>
                      <a:endParaRPr lang="es-ES"/>
                    </a:p>
                  </a:txBody>
                  <a:tcPr/>
                </a:tc>
                <a:tc>
                  <a:txBody>
                    <a:bodyPr/>
                    <a:lstStyle/>
                    <a:p>
                      <a:endParaRPr lang="es-ES"/>
                    </a:p>
                  </a:txBody>
                  <a:tcPr/>
                </a:tc>
                <a:extLst>
                  <a:ext uri="{0D108BD9-81ED-4DB2-BD59-A6C34878D82A}">
                    <a16:rowId xmlns:a16="http://schemas.microsoft.com/office/drawing/2014/main" val="1086998344"/>
                  </a:ext>
                </a:extLst>
              </a:tr>
            </a:tbl>
          </a:graphicData>
        </a:graphic>
      </p:graphicFrame>
    </p:spTree>
    <p:extLst>
      <p:ext uri="{BB962C8B-B14F-4D97-AF65-F5344CB8AC3E}">
        <p14:creationId xmlns:p14="http://schemas.microsoft.com/office/powerpoint/2010/main" val="825492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45" name="Rectángulo 44">
            <a:extLst>
              <a:ext uri="{FF2B5EF4-FFF2-40B4-BE49-F238E27FC236}">
                <a16:creationId xmlns:a16="http://schemas.microsoft.com/office/drawing/2014/main" id="{E724B9E8-02C8-4B2E-8770-A00A67760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47" name="Imagen 46">
            <a:extLst>
              <a:ext uri="{FF2B5EF4-FFF2-40B4-BE49-F238E27FC236}">
                <a16:creationId xmlns:a16="http://schemas.microsoft.com/office/drawing/2014/main" id="{7B8AE548-0BFA-4792-9962-3375923C763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b="-1562"/>
          <a:stretch/>
        </p:blipFill>
        <p:spPr bwMode="black">
          <a:xfrm>
            <a:off x="0" y="6126480"/>
            <a:ext cx="12192000" cy="742950"/>
          </a:xfrm>
          <a:prstGeom prst="rect">
            <a:avLst/>
          </a:prstGeom>
        </p:spPr>
      </p:pic>
      <p:cxnSp>
        <p:nvCxnSpPr>
          <p:cNvPr id="49" name="Conector recto 48">
            <a:extLst>
              <a:ext uri="{FF2B5EF4-FFF2-40B4-BE49-F238E27FC236}">
                <a16:creationId xmlns:a16="http://schemas.microsoft.com/office/drawing/2014/main" id="{67639EF4-FA83-4D85-90FE-B831AF283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51" name="Conector recto 50">
            <a:extLst>
              <a:ext uri="{FF2B5EF4-FFF2-40B4-BE49-F238E27FC236}">
                <a16:creationId xmlns:a16="http://schemas.microsoft.com/office/drawing/2014/main" id="{77F5183C-A26A-4229-984A-7FCEB7EE2D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53" name="Rectángulo 52">
            <a:extLst>
              <a:ext uri="{FF2B5EF4-FFF2-40B4-BE49-F238E27FC236}">
                <a16:creationId xmlns:a16="http://schemas.microsoft.com/office/drawing/2014/main" id="{35501695-D7FD-432D-AE9A-6A266331B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cxnSp>
        <p:nvCxnSpPr>
          <p:cNvPr id="55" name="Conector recto 54">
            <a:extLst>
              <a:ext uri="{FF2B5EF4-FFF2-40B4-BE49-F238E27FC236}">
                <a16:creationId xmlns:a16="http://schemas.microsoft.com/office/drawing/2014/main" id="{25B6D770-CDC7-4A13-AD18-72AC72FC864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69416" y="1847088"/>
            <a:ext cx="2864820"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ítulo 1">
            <a:extLst>
              <a:ext uri="{FF2B5EF4-FFF2-40B4-BE49-F238E27FC236}">
                <a16:creationId xmlns:a16="http://schemas.microsoft.com/office/drawing/2014/main" id="{0EA25782-BD92-45C9-A8FE-5E3488DF3DA3}"/>
              </a:ext>
            </a:extLst>
          </p:cNvPr>
          <p:cNvSpPr>
            <a:spLocks noGrp="1"/>
          </p:cNvSpPr>
          <p:nvPr>
            <p:ph type="title"/>
          </p:nvPr>
        </p:nvSpPr>
        <p:spPr>
          <a:xfrm>
            <a:off x="8500187" y="871209"/>
            <a:ext cx="3179381" cy="798771"/>
          </a:xfrm>
        </p:spPr>
        <p:txBody>
          <a:bodyPr vert="horz" lIns="91440" tIns="45720" rIns="91440" bIns="45720" rtlCol="0" anchor="t">
            <a:normAutofit fontScale="90000"/>
          </a:bodyPr>
          <a:lstStyle/>
          <a:p>
            <a:pPr algn="ctr" rtl="0"/>
            <a:r>
              <a:rPr lang="es-ES" dirty="0"/>
              <a:t>Nuestros cursos</a:t>
            </a:r>
          </a:p>
        </p:txBody>
      </p:sp>
      <p:sp>
        <p:nvSpPr>
          <p:cNvPr id="57" name="Rectángulo 56">
            <a:extLst>
              <a:ext uri="{FF2B5EF4-FFF2-40B4-BE49-F238E27FC236}">
                <a16:creationId xmlns:a16="http://schemas.microsoft.com/office/drawing/2014/main" id="{6CF09C69-F194-46EC-955F-428636BCB1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es-ES" dirty="0"/>
          </a:p>
        </p:txBody>
      </p:sp>
      <p:grpSp>
        <p:nvGrpSpPr>
          <p:cNvPr id="59" name="Grupo 58">
            <a:extLst>
              <a:ext uri="{FF2B5EF4-FFF2-40B4-BE49-F238E27FC236}">
                <a16:creationId xmlns:a16="http://schemas.microsoft.com/office/drawing/2014/main" id="{DB9FB08E-2EF9-40D3-8108-A537D24136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7560115" cy="5149101"/>
            <a:chOff x="7463258" y="583365"/>
            <a:chExt cx="7560115" cy="5181928"/>
          </a:xfrm>
        </p:grpSpPr>
        <p:sp>
          <p:nvSpPr>
            <p:cNvPr id="60" name="Rectángulo 59">
              <a:extLst>
                <a:ext uri="{FF2B5EF4-FFF2-40B4-BE49-F238E27FC236}">
                  <a16:creationId xmlns:a16="http://schemas.microsoft.com/office/drawing/2014/main" id="{9B20C890-1633-477A-9E9A-CDF73E9D0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8" y="583365"/>
              <a:ext cx="7560115"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es-ES" dirty="0"/>
            </a:p>
          </p:txBody>
        </p:sp>
        <p:sp>
          <p:nvSpPr>
            <p:cNvPr id="61" name="Rectángulo 60">
              <a:extLst>
                <a:ext uri="{FF2B5EF4-FFF2-40B4-BE49-F238E27FC236}">
                  <a16:creationId xmlns:a16="http://schemas.microsoft.com/office/drawing/2014/main" id="{4EB4D734-DD7E-44DF-B573-33D82BEA7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7" y="915807"/>
              <a:ext cx="69282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es-ES" dirty="0"/>
            </a:p>
          </p:txBody>
        </p:sp>
      </p:grpSp>
      <p:sp>
        <p:nvSpPr>
          <p:cNvPr id="63" name="Rectángulo 62">
            <a:extLst>
              <a:ext uri="{FF2B5EF4-FFF2-40B4-BE49-F238E27FC236}">
                <a16:creationId xmlns:a16="http://schemas.microsoft.com/office/drawing/2014/main" id="{CEC07C7E-F170-4240-91B9-54A1151E32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497" y="977099"/>
            <a:ext cx="6597725" cy="4136205"/>
          </a:xfrm>
          <a:prstGeom prst="rect">
            <a:avLst/>
          </a:prstGeom>
          <a:solidFill>
            <a:srgbClr val="FFFFFE"/>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pic>
        <p:nvPicPr>
          <p:cNvPr id="8" name="Marcador de posición de contenido 7" descr="mujer pintando algo">
            <a:extLst>
              <a:ext uri="{FF2B5EF4-FFF2-40B4-BE49-F238E27FC236}">
                <a16:creationId xmlns:a16="http://schemas.microsoft.com/office/drawing/2014/main" id="{AA8CCEA2-1D47-4C6E-8F1A-DF6776261677}"/>
              </a:ext>
            </a:extLst>
          </p:cNvPr>
          <p:cNvPicPr>
            <a:picLocks noGrp="1" noChangeAspect="1"/>
          </p:cNvPicPr>
          <p:nvPr>
            <p:ph sz="half" idx="2"/>
          </p:nvPr>
        </p:nvPicPr>
        <p:blipFill rotWithShape="1">
          <a:blip r:embed="rId4">
            <a:extLst>
              <a:ext uri="{28A0092B-C50C-407E-A947-70E740481C1C}">
                <a14:useLocalDpi xmlns:a14="http://schemas.microsoft.com/office/drawing/2010/main"/>
              </a:ext>
            </a:extLst>
          </a:blip>
          <a:srcRect b="-216"/>
          <a:stretch/>
        </p:blipFill>
        <p:spPr>
          <a:xfrm>
            <a:off x="1262012" y="1124557"/>
            <a:ext cx="1976571" cy="3857960"/>
          </a:xfrm>
          <a:prstGeom prst="rect">
            <a:avLst/>
          </a:prstGeom>
        </p:spPr>
      </p:pic>
      <p:pic>
        <p:nvPicPr>
          <p:cNvPr id="12" name="Imagen 11" descr="persona pintando un trozo de madera">
            <a:extLst>
              <a:ext uri="{FF2B5EF4-FFF2-40B4-BE49-F238E27FC236}">
                <a16:creationId xmlns:a16="http://schemas.microsoft.com/office/drawing/2014/main" id="{7E0C2275-E98C-4736-910D-F21251053675}"/>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3406032" y="1122808"/>
            <a:ext cx="1977163" cy="3857960"/>
          </a:xfrm>
          <a:prstGeom prst="rect">
            <a:avLst/>
          </a:prstGeom>
        </p:spPr>
      </p:pic>
      <p:pic>
        <p:nvPicPr>
          <p:cNvPr id="15" name="Marcador de posición de contenido 5" descr="primer plano de persona tocando el violín">
            <a:extLst>
              <a:ext uri="{FF2B5EF4-FFF2-40B4-BE49-F238E27FC236}">
                <a16:creationId xmlns:a16="http://schemas.microsoft.com/office/drawing/2014/main" id="{6B386570-4C5D-43DA-A96D-ACE5BF8D5D7E}"/>
              </a:ext>
            </a:extLst>
          </p:cNvPr>
          <p:cNvPicPr>
            <a:picLocks noChangeAspect="1"/>
          </p:cNvPicPr>
          <p:nvPr/>
        </p:nvPicPr>
        <p:blipFill rotWithShape="1">
          <a:blip r:embed="rId6">
            <a:extLst>
              <a:ext uri="{28A0092B-C50C-407E-A947-70E740481C1C}">
                <a14:useLocalDpi xmlns:a14="http://schemas.microsoft.com/office/drawing/2010/main"/>
              </a:ext>
            </a:extLst>
          </a:blip>
          <a:srcRect/>
          <a:stretch/>
        </p:blipFill>
        <p:spPr>
          <a:xfrm>
            <a:off x="5554825" y="1124135"/>
            <a:ext cx="1980590" cy="3855305"/>
          </a:xfrm>
          <a:prstGeom prst="rect">
            <a:avLst/>
          </a:prstGeom>
        </p:spPr>
      </p:pic>
      <p:pic>
        <p:nvPicPr>
          <p:cNvPr id="65" name="Imagen 64">
            <a:extLst>
              <a:ext uri="{FF2B5EF4-FFF2-40B4-BE49-F238E27FC236}">
                <a16:creationId xmlns:a16="http://schemas.microsoft.com/office/drawing/2014/main" id="{CA411B73-A3AF-4112-BD03-A802BE71E72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b="-1562"/>
          <a:stretch/>
        </p:blipFill>
        <p:spPr bwMode="black">
          <a:xfrm>
            <a:off x="0" y="6126480"/>
            <a:ext cx="12192000" cy="742950"/>
          </a:xfrm>
          <a:prstGeom prst="rect">
            <a:avLst/>
          </a:prstGeom>
        </p:spPr>
      </p:pic>
      <p:cxnSp>
        <p:nvCxnSpPr>
          <p:cNvPr id="67" name="Conector recto 66">
            <a:extLst>
              <a:ext uri="{FF2B5EF4-FFF2-40B4-BE49-F238E27FC236}">
                <a16:creationId xmlns:a16="http://schemas.microsoft.com/office/drawing/2014/main" id="{61302B36-F42E-49AB-A724-F90B87DF0A7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aphicFrame>
        <p:nvGraphicFramePr>
          <p:cNvPr id="16" name="Marcador de contenido 15" descr="Gráfico de SmartArt">
            <a:extLst>
              <a:ext uri="{FF2B5EF4-FFF2-40B4-BE49-F238E27FC236}">
                <a16:creationId xmlns:a16="http://schemas.microsoft.com/office/drawing/2014/main" id="{FEA7B78A-50D7-496B-9036-6921CE791D9E}"/>
              </a:ext>
            </a:extLst>
          </p:cNvPr>
          <p:cNvGraphicFramePr>
            <a:graphicFrameLocks noGrp="1"/>
          </p:cNvGraphicFramePr>
          <p:nvPr>
            <p:ph sz="half" idx="1"/>
            <p:extLst>
              <p:ext uri="{D42A27DB-BD31-4B8C-83A1-F6EECF244321}">
                <p14:modId xmlns:p14="http://schemas.microsoft.com/office/powerpoint/2010/main" val="3644584725"/>
              </p:ext>
            </p:extLst>
          </p:nvPr>
        </p:nvGraphicFramePr>
        <p:xfrm>
          <a:off x="8669416" y="1855093"/>
          <a:ext cx="2864820" cy="32875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019627190"/>
      </p:ext>
    </p:extLst>
  </p:cSld>
  <p:clrMapOvr>
    <a:masterClrMapping/>
  </p:clrMapOvr>
</p:sld>
</file>

<file path=ppt/theme/theme1.xml><?xml version="1.0" encoding="utf-8"?>
<a:theme xmlns:a="http://schemas.openxmlformats.org/drawingml/2006/main" name="Galería">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52B2571-5DE7-4F14-89C6-6B8F7498DBB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4C44A2-CEA4-4D9B-A98F-3E7DAE235580}">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32EE6184-4D28-4C96-8D88-AD689A24DE5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35</Words>
  <Application>Microsoft Office PowerPoint</Application>
  <PresentationFormat>Panorámica</PresentationFormat>
  <Paragraphs>17</Paragraphs>
  <Slides>9</Slides>
  <Notes>3</Notes>
  <HiddenSlides>0</HiddenSlides>
  <MMClips>0</MMClips>
  <ScaleCrop>false</ScaleCrop>
  <HeadingPairs>
    <vt:vector size="4" baseType="variant">
      <vt:variant>
        <vt:lpstr>Tema</vt:lpstr>
      </vt:variant>
      <vt:variant>
        <vt:i4>1</vt:i4>
      </vt:variant>
      <vt:variant>
        <vt:lpstr>Títulos de diapositiva</vt:lpstr>
      </vt:variant>
      <vt:variant>
        <vt:i4>9</vt:i4>
      </vt:variant>
    </vt:vector>
  </HeadingPairs>
  <TitlesOfParts>
    <vt:vector size="10" baseType="lpstr">
      <vt:lpstr>Galería</vt:lpstr>
      <vt:lpstr>ALICIA EN CIBERESPACIO</vt:lpstr>
      <vt:lpstr>Presentación de PowerPoint</vt:lpstr>
      <vt:lpstr>Presentación de PowerPoint</vt:lpstr>
      <vt:lpstr>Presentación de PowerPoint</vt:lpstr>
      <vt:lpstr>Presentación de PowerPoint</vt:lpstr>
      <vt:lpstr>Presentación de PowerPoint</vt:lpstr>
      <vt:lpstr>Presentación de PowerPoint</vt:lpstr>
      <vt:lpstr>Nuestra actividad</vt:lpstr>
      <vt:lpstr>Nuestros cursos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DISEÑO MAKER GALLERY</dc:title>
  <dc:creator/>
  <cp:lastModifiedBy/>
  <cp:revision>706</cp:revision>
  <dcterms:created xsi:type="dcterms:W3CDTF">2020-09-18T19:49:05Z</dcterms:created>
  <dcterms:modified xsi:type="dcterms:W3CDTF">2020-09-19T12:05:15Z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